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g" ContentType="image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2"/>
  </p:notesMasterIdLst>
  <p:sldIdLst>
    <p:sldId id="256" r:id="rId2"/>
    <p:sldId id="312" r:id="rId3"/>
    <p:sldId id="258" r:id="rId4"/>
    <p:sldId id="260" r:id="rId5"/>
    <p:sldId id="353" r:id="rId6"/>
    <p:sldId id="323" r:id="rId7"/>
    <p:sldId id="354" r:id="rId8"/>
    <p:sldId id="326" r:id="rId9"/>
    <p:sldId id="327" r:id="rId10"/>
    <p:sldId id="330" r:id="rId11"/>
    <p:sldId id="331" r:id="rId12"/>
    <p:sldId id="357" r:id="rId13"/>
    <p:sldId id="356" r:id="rId14"/>
    <p:sldId id="359" r:id="rId15"/>
    <p:sldId id="361" r:id="rId16"/>
    <p:sldId id="358" r:id="rId17"/>
    <p:sldId id="335" r:id="rId18"/>
    <p:sldId id="360" r:id="rId19"/>
    <p:sldId id="337" r:id="rId20"/>
    <p:sldId id="340" r:id="rId21"/>
    <p:sldId id="341" r:id="rId22"/>
    <p:sldId id="342" r:id="rId23"/>
    <p:sldId id="343" r:id="rId24"/>
    <p:sldId id="346" r:id="rId25"/>
    <p:sldId id="347" r:id="rId26"/>
    <p:sldId id="348" r:id="rId27"/>
    <p:sldId id="349" r:id="rId28"/>
    <p:sldId id="351" r:id="rId29"/>
    <p:sldId id="362" r:id="rId30"/>
    <p:sldId id="352" r:id="rId31"/>
  </p:sldIdLst>
  <p:sldSz cx="9144000" cy="5143500" type="screen16x9"/>
  <p:notesSz cx="6858000" cy="9144000"/>
  <p:embeddedFontLst>
    <p:embeddedFont>
      <p:font typeface="PT Sans" panose="020B0604020202020204" charset="0"/>
      <p:regular r:id="rId33"/>
      <p:bold r:id="rId34"/>
      <p:italic r:id="rId35"/>
      <p:boldItalic r:id="rId36"/>
    </p:embeddedFont>
    <p:embeddedFont>
      <p:font typeface="Anaheim" panose="020B0604020202020204" charset="0"/>
      <p:regular r:id="rId37"/>
    </p:embeddedFont>
    <p:embeddedFont>
      <p:font typeface="Lato" panose="020B0604020202020204" charset="0"/>
      <p:regular r:id="rId38"/>
      <p:bold r:id="rId39"/>
      <p:italic r:id="rId40"/>
      <p:boldItalic r:id="rId41"/>
    </p:embeddedFont>
    <p:embeddedFont>
      <p:font typeface="Montserrat" panose="020B0604020202020204" charset="0"/>
      <p:regular r:id="rId42"/>
      <p:bold r:id="rId43"/>
      <p:italic r:id="rId44"/>
      <p:boldItalic r:id="rId45"/>
    </p:embeddedFont>
    <p:embeddedFont>
      <p:font typeface="Poppins" panose="020B0604020202020204" charset="0"/>
      <p:regular r:id="rId46"/>
      <p:bold r:id="rId47"/>
      <p:italic r:id="rId48"/>
      <p:boldItalic r:id="rId49"/>
    </p:embeddedFont>
    <p:embeddedFont>
      <p:font typeface="Montserrat Black" panose="020B0604020202020204" charset="0"/>
      <p:bold r:id="rId50"/>
      <p:boldItalic r:id="rId51"/>
    </p:embeddedFont>
    <p:embeddedFont>
      <p:font typeface="DM Sans" panose="020B0604020202020204" charset="0"/>
      <p:regular r:id="rId52"/>
      <p:bold r:id="rId53"/>
      <p:italic r:id="rId54"/>
      <p:boldItalic r:id="rId55"/>
    </p:embeddedFont>
    <p:embeddedFont>
      <p:font typeface="Bebas Neue" panose="020B0604020202020204" charset="0"/>
      <p:regular r:id="rId56"/>
    </p:embeddedFont>
    <p:embeddedFont>
      <p:font typeface="Nunito Light" panose="020B0604020202020204" charset="0"/>
      <p:regular r:id="rId57"/>
      <p: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ng" initials="H" lastIdx="1" clrIdx="0">
    <p:extLst>
      <p:ext uri="{19B8F6BF-5375-455C-9EA6-DF929625EA0E}">
        <p15:presenceInfo xmlns:p15="http://schemas.microsoft.com/office/powerpoint/2012/main" userId="113b98de2437ff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254C00-EBC4-4C2D-AB66-CB9917E7E3FD}">
  <a:tblStyle styleId="{D4254C00-EBC4-4C2D-AB66-CB9917E7E3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5C1E864-3C77-47D3-A630-C23857C1850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702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834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412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56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834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299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706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906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2593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745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838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771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050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752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613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376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f72ba2fac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f72ba2fac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854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f72ba2fac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f72ba2fac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100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" name="Google Shape;260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062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083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072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1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14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07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>
            <a:spLocks noGrp="1"/>
          </p:cNvSpPr>
          <p:nvPr>
            <p:ph type="title" hasCustomPrompt="1"/>
          </p:nvPr>
        </p:nvSpPr>
        <p:spPr>
          <a:xfrm>
            <a:off x="1325650" y="2432800"/>
            <a:ext cx="1398900" cy="60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1"/>
          </p:nvPr>
        </p:nvSpPr>
        <p:spPr>
          <a:xfrm>
            <a:off x="938500" y="3560852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2"/>
          </p:nvPr>
        </p:nvSpPr>
        <p:spPr>
          <a:xfrm>
            <a:off x="938500" y="31321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30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32800"/>
            <a:ext cx="1397700" cy="60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4"/>
          </p:nvPr>
        </p:nvSpPr>
        <p:spPr>
          <a:xfrm>
            <a:off x="3485400" y="3560852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subTitle" idx="5"/>
          </p:nvPr>
        </p:nvSpPr>
        <p:spPr>
          <a:xfrm>
            <a:off x="3485400" y="31321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32800"/>
            <a:ext cx="1397700" cy="60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7"/>
          </p:nvPr>
        </p:nvSpPr>
        <p:spPr>
          <a:xfrm>
            <a:off x="6032300" y="3560852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8"/>
          </p:nvPr>
        </p:nvSpPr>
        <p:spPr>
          <a:xfrm>
            <a:off x="6032300" y="31321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0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0"/>
          <p:cNvSpPr/>
          <p:nvPr/>
        </p:nvSpPr>
        <p:spPr>
          <a:xfrm>
            <a:off x="-1731000" y="2571745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0"/>
          <p:cNvSpPr/>
          <p:nvPr/>
        </p:nvSpPr>
        <p:spPr>
          <a:xfrm>
            <a:off x="8488556" y="1302489"/>
            <a:ext cx="1300321" cy="1626477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0"/>
          <p:cNvGrpSpPr/>
          <p:nvPr/>
        </p:nvGrpSpPr>
        <p:grpSpPr>
          <a:xfrm>
            <a:off x="8676565" y="1435450"/>
            <a:ext cx="360758" cy="258297"/>
            <a:chOff x="4992850" y="4345375"/>
            <a:chExt cx="607336" cy="638400"/>
          </a:xfrm>
        </p:grpSpPr>
        <p:sp>
          <p:nvSpPr>
            <p:cNvPr id="391" name="Google Shape;391;p3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30"/>
          <p:cNvSpPr/>
          <p:nvPr/>
        </p:nvSpPr>
        <p:spPr>
          <a:xfrm>
            <a:off x="170850" y="1435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30"/>
          <p:cNvGrpSpPr/>
          <p:nvPr/>
        </p:nvGrpSpPr>
        <p:grpSpPr>
          <a:xfrm>
            <a:off x="212297" y="3225671"/>
            <a:ext cx="234196" cy="188409"/>
            <a:chOff x="5151797" y="479071"/>
            <a:chExt cx="234196" cy="188409"/>
          </a:xfrm>
        </p:grpSpPr>
        <p:sp>
          <p:nvSpPr>
            <p:cNvPr id="395" name="Google Shape;395;p30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30"/>
          <p:cNvGrpSpPr/>
          <p:nvPr/>
        </p:nvGrpSpPr>
        <p:grpSpPr>
          <a:xfrm>
            <a:off x="8664279" y="4232272"/>
            <a:ext cx="234788" cy="188409"/>
            <a:chOff x="6428979" y="917397"/>
            <a:chExt cx="234788" cy="188409"/>
          </a:xfrm>
        </p:grpSpPr>
        <p:sp>
          <p:nvSpPr>
            <p:cNvPr id="398" name="Google Shape;398;p30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0"/>
          <p:cNvSpPr/>
          <p:nvPr/>
        </p:nvSpPr>
        <p:spPr>
          <a:xfrm>
            <a:off x="8712350" y="2174488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type="title"/>
          </p:nvPr>
        </p:nvSpPr>
        <p:spPr>
          <a:xfrm>
            <a:off x="713258" y="736593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1"/>
          <p:cNvSpPr txBox="1">
            <a:spLocks noGrp="1"/>
          </p:cNvSpPr>
          <p:nvPr>
            <p:ph type="subTitle" idx="1"/>
          </p:nvPr>
        </p:nvSpPr>
        <p:spPr>
          <a:xfrm>
            <a:off x="713225" y="1775309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1"/>
          <p:cNvSpPr txBox="1"/>
          <p:nvPr/>
        </p:nvSpPr>
        <p:spPr>
          <a:xfrm>
            <a:off x="713225" y="3521150"/>
            <a:ext cx="3858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209796"/>
            <a:ext cx="4444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4923497" y="281246"/>
            <a:ext cx="234196" cy="188409"/>
            <a:chOff x="3889166" y="1636096"/>
            <a:chExt cx="98179" cy="78984"/>
          </a:xfrm>
        </p:grpSpPr>
        <p:sp>
          <p:nvSpPr>
            <p:cNvPr id="18" name="Google Shape;18;p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8670104" y="3863122"/>
            <a:ext cx="234788" cy="188409"/>
            <a:chOff x="4424582" y="1819850"/>
            <a:chExt cx="98427" cy="78984"/>
          </a:xfrm>
        </p:grpSpPr>
        <p:sp>
          <p:nvSpPr>
            <p:cNvPr id="21" name="Google Shape;21;p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4799175" y="1363000"/>
            <a:ext cx="3631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4799175" y="2491420"/>
            <a:ext cx="36318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617000" y="20445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98247" y="383746"/>
            <a:ext cx="122220" cy="188409"/>
          </a:xfrm>
          <a:custGeom>
            <a:avLst/>
            <a:gdLst/>
            <a:ahLst/>
            <a:cxnLst/>
            <a:rect l="l" t="t" r="r" b="b"/>
            <a:pathLst>
              <a:path w="1444" h="2226" extrusionOk="0">
                <a:moveTo>
                  <a:pt x="1234" y="0"/>
                </a:moveTo>
                <a:cubicBezTo>
                  <a:pt x="1175" y="0"/>
                  <a:pt x="1109" y="21"/>
                  <a:pt x="1062" y="68"/>
                </a:cubicBezTo>
                <a:lnTo>
                  <a:pt x="1" y="1165"/>
                </a:lnTo>
                <a:lnTo>
                  <a:pt x="1062" y="2162"/>
                </a:lnTo>
                <a:cubicBezTo>
                  <a:pt x="1118" y="2190"/>
                  <a:pt x="1175" y="2226"/>
                  <a:pt x="1203" y="2226"/>
                </a:cubicBezTo>
                <a:cubicBezTo>
                  <a:pt x="1267" y="2226"/>
                  <a:pt x="1324" y="2190"/>
                  <a:pt x="1380" y="2162"/>
                </a:cubicBezTo>
                <a:cubicBezTo>
                  <a:pt x="1444" y="2077"/>
                  <a:pt x="1444" y="1929"/>
                  <a:pt x="1352" y="1837"/>
                </a:cubicBezTo>
                <a:lnTo>
                  <a:pt x="616" y="1165"/>
                </a:lnTo>
                <a:lnTo>
                  <a:pt x="1380" y="365"/>
                </a:lnTo>
                <a:cubicBezTo>
                  <a:pt x="1444" y="280"/>
                  <a:pt x="1444" y="132"/>
                  <a:pt x="1352" y="40"/>
                </a:cubicBezTo>
                <a:cubicBezTo>
                  <a:pt x="1327" y="14"/>
                  <a:pt x="1282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107852" y="383746"/>
            <a:ext cx="124590" cy="188409"/>
          </a:xfrm>
          <a:custGeom>
            <a:avLst/>
            <a:gdLst/>
            <a:ahLst/>
            <a:cxnLst/>
            <a:rect l="l" t="t" r="r" b="b"/>
            <a:pathLst>
              <a:path w="1472" h="2226" extrusionOk="0">
                <a:moveTo>
                  <a:pt x="1240" y="0"/>
                </a:moveTo>
                <a:cubicBezTo>
                  <a:pt x="1174" y="0"/>
                  <a:pt x="1108" y="21"/>
                  <a:pt x="1062" y="68"/>
                </a:cubicBezTo>
                <a:lnTo>
                  <a:pt x="0" y="1165"/>
                </a:lnTo>
                <a:lnTo>
                  <a:pt x="1090" y="2162"/>
                </a:lnTo>
                <a:cubicBezTo>
                  <a:pt x="1118" y="2190"/>
                  <a:pt x="1182" y="2226"/>
                  <a:pt x="1210" y="2226"/>
                </a:cubicBezTo>
                <a:cubicBezTo>
                  <a:pt x="1267" y="2226"/>
                  <a:pt x="1323" y="2190"/>
                  <a:pt x="1387" y="2162"/>
                </a:cubicBezTo>
                <a:cubicBezTo>
                  <a:pt x="1472" y="2077"/>
                  <a:pt x="1444" y="1929"/>
                  <a:pt x="1359" y="1837"/>
                </a:cubicBezTo>
                <a:lnTo>
                  <a:pt x="616" y="1165"/>
                </a:lnTo>
                <a:lnTo>
                  <a:pt x="1387" y="365"/>
                </a:lnTo>
                <a:cubicBezTo>
                  <a:pt x="1472" y="280"/>
                  <a:pt x="1444" y="132"/>
                  <a:pt x="1387" y="40"/>
                </a:cubicBezTo>
                <a:cubicBezTo>
                  <a:pt x="1346" y="14"/>
                  <a:pt x="1293" y="0"/>
                  <a:pt x="124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 rot="-5400000">
            <a:off x="7973900" y="24617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99" name="Google Shape;99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-6789333">
            <a:off x="-1733103" y="1956216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3"/>
          <p:cNvGrpSpPr/>
          <p:nvPr/>
        </p:nvGrpSpPr>
        <p:grpSpPr>
          <a:xfrm rot="10800000">
            <a:off x="190746" y="3262197"/>
            <a:ext cx="234788" cy="188409"/>
            <a:chOff x="4424582" y="1819850"/>
            <a:chExt cx="98427" cy="78984"/>
          </a:xfrm>
        </p:grpSpPr>
        <p:sp>
          <p:nvSpPr>
            <p:cNvPr id="104" name="Google Shape;104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1121725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"/>
          </p:nvPr>
        </p:nvSpPr>
        <p:spPr>
          <a:xfrm>
            <a:off x="3820996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1121725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3820996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 hasCustomPrompt="1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1121725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820996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1121725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3820996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4641350" y="3314902"/>
            <a:ext cx="379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8587325" y="39570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>
            <a:off x="7976781" y="2695589"/>
            <a:ext cx="2394769" cy="1973794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12114" y="770884"/>
            <a:ext cx="815928" cy="1020576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20"/>
          <p:cNvGrpSpPr/>
          <p:nvPr/>
        </p:nvGrpSpPr>
        <p:grpSpPr>
          <a:xfrm>
            <a:off x="8585515" y="3621775"/>
            <a:ext cx="360758" cy="258297"/>
            <a:chOff x="4992850" y="4345375"/>
            <a:chExt cx="607336" cy="638400"/>
          </a:xfrm>
        </p:grpSpPr>
        <p:sp>
          <p:nvSpPr>
            <p:cNvPr id="194" name="Google Shape;194;p2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20"/>
          <p:cNvSpPr/>
          <p:nvPr/>
        </p:nvSpPr>
        <p:spPr>
          <a:xfrm>
            <a:off x="367550" y="11058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4412838" y="1795575"/>
            <a:ext cx="35934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1"/>
          </p:nvPr>
        </p:nvSpPr>
        <p:spPr>
          <a:xfrm>
            <a:off x="4413013" y="2432218"/>
            <a:ext cx="3593400" cy="8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8432226" y="-375650"/>
            <a:ext cx="1395293" cy="1745295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 rot="-3555079">
            <a:off x="-738071" y="2310738"/>
            <a:ext cx="1257907" cy="1181115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27"/>
          <p:cNvGrpSpPr/>
          <p:nvPr/>
        </p:nvGrpSpPr>
        <p:grpSpPr>
          <a:xfrm>
            <a:off x="8788054" y="1644572"/>
            <a:ext cx="234788" cy="188409"/>
            <a:chOff x="6428979" y="917397"/>
            <a:chExt cx="234788" cy="188409"/>
          </a:xfrm>
        </p:grpSpPr>
        <p:sp>
          <p:nvSpPr>
            <p:cNvPr id="318" name="Google Shape;318;p27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27"/>
          <p:cNvSpPr/>
          <p:nvPr/>
        </p:nvSpPr>
        <p:spPr>
          <a:xfrm>
            <a:off x="8760850" y="8541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7"/>
          <p:cNvSpPr/>
          <p:nvPr/>
        </p:nvSpPr>
        <p:spPr>
          <a:xfrm>
            <a:off x="81150" y="2708188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7"/>
          <p:cNvSpPr txBox="1">
            <a:spLocks noGrp="1"/>
          </p:cNvSpPr>
          <p:nvPr>
            <p:ph type="subTitle" idx="1"/>
          </p:nvPr>
        </p:nvSpPr>
        <p:spPr>
          <a:xfrm>
            <a:off x="1618113" y="1561615"/>
            <a:ext cx="404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7"/>
          <p:cNvSpPr txBox="1">
            <a:spLocks noGrp="1"/>
          </p:cNvSpPr>
          <p:nvPr>
            <p:ph type="subTitle" idx="2"/>
          </p:nvPr>
        </p:nvSpPr>
        <p:spPr>
          <a:xfrm>
            <a:off x="1618120" y="2458540"/>
            <a:ext cx="404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7"/>
          <p:cNvSpPr txBox="1">
            <a:spLocks noGrp="1"/>
          </p:cNvSpPr>
          <p:nvPr>
            <p:ph type="subTitle" idx="3"/>
          </p:nvPr>
        </p:nvSpPr>
        <p:spPr>
          <a:xfrm>
            <a:off x="1618113" y="3355465"/>
            <a:ext cx="404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subTitle" idx="4"/>
          </p:nvPr>
        </p:nvSpPr>
        <p:spPr>
          <a:xfrm>
            <a:off x="1618120" y="4252390"/>
            <a:ext cx="404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7"/>
          <p:cNvSpPr txBox="1">
            <a:spLocks noGrp="1"/>
          </p:cNvSpPr>
          <p:nvPr>
            <p:ph type="subTitle" idx="5"/>
          </p:nvPr>
        </p:nvSpPr>
        <p:spPr>
          <a:xfrm>
            <a:off x="1618113" y="1317250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27"/>
          <p:cNvSpPr txBox="1">
            <a:spLocks noGrp="1"/>
          </p:cNvSpPr>
          <p:nvPr>
            <p:ph type="subTitle" idx="6"/>
          </p:nvPr>
        </p:nvSpPr>
        <p:spPr>
          <a:xfrm>
            <a:off x="1618113" y="3111217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9" name="Google Shape;329;p27"/>
          <p:cNvSpPr txBox="1">
            <a:spLocks noGrp="1"/>
          </p:cNvSpPr>
          <p:nvPr>
            <p:ph type="subTitle" idx="7"/>
          </p:nvPr>
        </p:nvSpPr>
        <p:spPr>
          <a:xfrm>
            <a:off x="1618113" y="2214233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0" name="Google Shape;330;p27"/>
          <p:cNvSpPr txBox="1">
            <a:spLocks noGrp="1"/>
          </p:cNvSpPr>
          <p:nvPr>
            <p:ph type="subTitle" idx="8"/>
          </p:nvPr>
        </p:nvSpPr>
        <p:spPr>
          <a:xfrm>
            <a:off x="1618113" y="4008200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1" name="Google Shape;331;p2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6" r:id="rId8"/>
    <p:sldLayoutId id="2147483673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514219" y="580459"/>
            <a:ext cx="4461067" cy="31125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3500" dirty="0"/>
              <a:t>APPLICATIONS OF MACHINE LEARNING TECHNICAL FOR VERIFICATION OF STUDENT IDENTITY</a:t>
            </a:r>
            <a:endParaRPr sz="350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554207" y="3798410"/>
            <a:ext cx="8035586" cy="773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Authors: </a:t>
            </a:r>
            <a:r>
              <a:rPr lang="vi-VN" dirty="0"/>
              <a:t>Nguyen Thanh Dat, Ngo Dinh An, Pham Quoc Hung, Truong Trong Tien</a:t>
            </a:r>
            <a:endParaRPr lang="en-US" dirty="0"/>
          </a:p>
          <a:p>
            <a:pPr marL="0" indent="0"/>
            <a:r>
              <a:rPr lang="en-US" dirty="0"/>
              <a:t>Mentor: Phan </a:t>
            </a:r>
            <a:r>
              <a:rPr lang="en-US" dirty="0" err="1"/>
              <a:t>Thi</a:t>
            </a:r>
            <a:r>
              <a:rPr lang="en-US" dirty="0"/>
              <a:t> Le </a:t>
            </a:r>
            <a:r>
              <a:rPr lang="en-US" dirty="0" err="1"/>
              <a:t>Thuyen</a:t>
            </a:r>
            <a:endParaRPr lang="en-US" dirty="0"/>
          </a:p>
          <a:p>
            <a:pPr marL="0" indent="0"/>
            <a:r>
              <a:rPr lang="en-US" dirty="0"/>
              <a:t>Affiliation: FPT University Quy Nhon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4975286" y="580459"/>
            <a:ext cx="3368088" cy="3090742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632779" y="3671201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877163" y="309782"/>
            <a:ext cx="6879466" cy="504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MTCNN</a:t>
            </a:r>
            <a:endParaRPr dirty="0"/>
          </a:p>
        </p:txBody>
      </p:sp>
      <p:pic>
        <p:nvPicPr>
          <p:cNvPr id="5" name="Picture 4" descr="MTCNN: Stage architecture of the model used for face detection and... |  Download Scientific Diagram">
            <a:extLst>
              <a:ext uri="{FF2B5EF4-FFF2-40B4-BE49-F238E27FC236}">
                <a16:creationId xmlns:a16="http://schemas.microsoft.com/office/drawing/2014/main" id="{360BF73F-1F4B-4AA3-8774-A20203493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63" y="1140183"/>
            <a:ext cx="3682938" cy="327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425;p42">
            <a:extLst>
              <a:ext uri="{FF2B5EF4-FFF2-40B4-BE49-F238E27FC236}">
                <a16:creationId xmlns:a16="http://schemas.microsoft.com/office/drawing/2014/main" id="{DFA89F4D-A3C2-4B83-AB2F-E1CF090F2F39}"/>
              </a:ext>
            </a:extLst>
          </p:cNvPr>
          <p:cNvSpPr txBox="1">
            <a:spLocks noGrp="1"/>
          </p:cNvSpPr>
          <p:nvPr/>
        </p:nvSpPr>
        <p:spPr>
          <a:xfrm>
            <a:off x="1790912" y="4693036"/>
            <a:ext cx="1855440" cy="2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1200" dirty="0"/>
              <a:t>https://s.net.vn/C6Vm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839B0-3C5C-4E40-A074-C579EE48C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32" y="1168684"/>
            <a:ext cx="2921100" cy="33318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66607" y="4649069"/>
            <a:ext cx="17047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Montserrat"/>
              </a:rPr>
              <a:t>https://s.net.vn/pzyQ</a:t>
            </a:r>
            <a:endParaRPr lang="en-US" sz="1200" dirty="0">
              <a:solidFill>
                <a:schemeClr val="tx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9931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6255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Solutions to </a:t>
            </a:r>
            <a:r>
              <a:rPr lang="en" dirty="0" smtClean="0"/>
              <a:t>distorted </a:t>
            </a:r>
            <a:r>
              <a:rPr lang="en" dirty="0"/>
              <a:t>faces</a:t>
            </a:r>
            <a:endParaRPr dirty="0"/>
          </a:p>
        </p:txBody>
      </p:sp>
      <p:pic>
        <p:nvPicPr>
          <p:cNvPr id="21" name="image7.png">
            <a:extLst>
              <a:ext uri="{FF2B5EF4-FFF2-40B4-BE49-F238E27FC236}">
                <a16:creationId xmlns:a16="http://schemas.microsoft.com/office/drawing/2014/main" id="{C3FD6ECF-C872-22A6-F8E5-AB94DFC0D72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575397" y="1891479"/>
            <a:ext cx="4400590" cy="164833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3093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1300162"/>
            <a:ext cx="4819650" cy="2543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2950" y="310456"/>
            <a:ext cx="77438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000" b="1" dirty="0" smtClean="0">
                <a:latin typeface="Poppins" panose="020B0604020202020204" charset="0"/>
                <a:cs typeface="Poppins" panose="020B0604020202020204" charset="0"/>
              </a:rPr>
              <a:t>Training Model</a:t>
            </a:r>
            <a:endParaRPr lang="en-US" sz="3000" b="1" dirty="0"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7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915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FaceNet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006" y="1628775"/>
            <a:ext cx="6227168" cy="1706074"/>
          </a:xfrm>
          <a:prstGeom prst="rect">
            <a:avLst/>
          </a:prstGeom>
        </p:spPr>
      </p:pic>
      <p:sp>
        <p:nvSpPr>
          <p:cNvPr id="6" name="Google Shape;1424;p42">
            <a:extLst>
              <a:ext uri="{FF2B5EF4-FFF2-40B4-BE49-F238E27FC236}">
                <a16:creationId xmlns:a16="http://schemas.microsoft.com/office/drawing/2014/main" id="{AA8CBE24-A146-4771-A72A-3CC89790BE1E}"/>
              </a:ext>
            </a:extLst>
          </p:cNvPr>
          <p:cNvSpPr txBox="1">
            <a:spLocks/>
          </p:cNvSpPr>
          <p:nvPr/>
        </p:nvSpPr>
        <p:spPr>
          <a:xfrm>
            <a:off x="1713070" y="1628775"/>
            <a:ext cx="50067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800" dirty="0">
                <a:latin typeface="Montserrat" panose="020B0604020202020204" charset="0"/>
              </a:rPr>
              <a:t>embedding</a:t>
            </a:r>
          </a:p>
        </p:txBody>
      </p:sp>
      <p:sp>
        <p:nvSpPr>
          <p:cNvPr id="7" name="Google Shape;1424;p42">
            <a:extLst>
              <a:ext uri="{FF2B5EF4-FFF2-40B4-BE49-F238E27FC236}">
                <a16:creationId xmlns:a16="http://schemas.microsoft.com/office/drawing/2014/main" id="{9A9B5162-3027-4659-9A59-AB00EB471436}"/>
              </a:ext>
            </a:extLst>
          </p:cNvPr>
          <p:cNvSpPr txBox="1">
            <a:spLocks/>
          </p:cNvSpPr>
          <p:nvPr/>
        </p:nvSpPr>
        <p:spPr>
          <a:xfrm>
            <a:off x="6781816" y="2215862"/>
            <a:ext cx="1186179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800" dirty="0">
                <a:latin typeface="Montserrat" panose="020B0604020202020204" charset="0"/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07507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94981"/>
            <a:ext cx="7915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FaceNet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07" y="924857"/>
            <a:ext cx="5294566" cy="3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5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38;p42"/>
          <p:cNvGrpSpPr/>
          <p:nvPr/>
        </p:nvGrpSpPr>
        <p:grpSpPr>
          <a:xfrm>
            <a:off x="7587300" y="3858227"/>
            <a:ext cx="76825" cy="76800"/>
            <a:chOff x="3104875" y="1099400"/>
            <a:chExt cx="76825" cy="76800"/>
          </a:xfrm>
        </p:grpSpPr>
        <p:sp>
          <p:nvSpPr>
            <p:cNvPr id="15" name="Google Shape;143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0681EC7-1F82-43D6-9D54-61AFC9B3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03" y="730480"/>
            <a:ext cx="7085714" cy="1841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EAE1D8A-B4A0-4DEB-A710-D1307A8D9ED5}"/>
              </a:ext>
            </a:extLst>
          </p:cNvPr>
          <p:cNvSpPr/>
          <p:nvPr/>
        </p:nvSpPr>
        <p:spPr>
          <a:xfrm>
            <a:off x="1912620" y="2172980"/>
            <a:ext cx="1706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d(A,P)&gt;d(A,N)</a:t>
            </a:r>
          </a:p>
          <a:p>
            <a:pPr lvl="0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CD32DF-B44A-4802-9046-7650E6985F76}"/>
              </a:ext>
            </a:extLst>
          </p:cNvPr>
          <p:cNvSpPr/>
          <p:nvPr/>
        </p:nvSpPr>
        <p:spPr>
          <a:xfrm>
            <a:off x="6971857" y="2172980"/>
            <a:ext cx="1706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d(A,P)&lt;d(A,N)</a:t>
            </a:r>
          </a:p>
          <a:p>
            <a:pPr lvl="0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0A8BDC-6C5B-492F-957F-98F2A9B8C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0" y="2844679"/>
            <a:ext cx="3627434" cy="10135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5D8968-C0AD-4B1E-9667-D54038FB0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951" y="2888888"/>
            <a:ext cx="6629975" cy="15241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18428A-7EC3-4599-BA59-8FDD3402B6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82"/>
          <a:stretch/>
        </p:blipFill>
        <p:spPr>
          <a:xfrm>
            <a:off x="3961951" y="3503666"/>
            <a:ext cx="4877249" cy="510584"/>
          </a:xfrm>
          <a:prstGeom prst="rect">
            <a:avLst/>
          </a:prstGeom>
        </p:spPr>
      </p:pic>
      <p:sp>
        <p:nvSpPr>
          <p:cNvPr id="23" name="Google Shape;1424;p42">
            <a:extLst>
              <a:ext uri="{FF2B5EF4-FFF2-40B4-BE49-F238E27FC236}">
                <a16:creationId xmlns:a16="http://schemas.microsoft.com/office/drawing/2014/main" id="{B7A906E8-0FF2-405E-8924-E947A00CEE81}"/>
              </a:ext>
            </a:extLst>
          </p:cNvPr>
          <p:cNvSpPr txBox="1">
            <a:spLocks/>
          </p:cNvSpPr>
          <p:nvPr/>
        </p:nvSpPr>
        <p:spPr>
          <a:xfrm>
            <a:off x="2988054" y="4111896"/>
            <a:ext cx="50067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Triplet Loss </a:t>
            </a:r>
            <a:r>
              <a:rPr lang="en-US" dirty="0">
                <a:solidFill>
                  <a:schemeClr val="tx1"/>
                </a:solidFill>
              </a:rPr>
              <a:t>Function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50671" y="4654325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https://tinyurl.com/2elopqjh</a:t>
            </a:r>
          </a:p>
        </p:txBody>
      </p:sp>
    </p:spTree>
    <p:extLst>
      <p:ext uri="{BB962C8B-B14F-4D97-AF65-F5344CB8AC3E}">
        <p14:creationId xmlns:p14="http://schemas.microsoft.com/office/powerpoint/2010/main" val="180671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he intuition of Triplet Loss. Getting an essence of how loss is… | by  Susmith Reddy | Analytics Vidhya | Medium">
            <a:extLst>
              <a:ext uri="{FF2B5EF4-FFF2-40B4-BE49-F238E27FC236}">
                <a16:creationId xmlns:a16="http://schemas.microsoft.com/office/drawing/2014/main" id="{BD80265D-D4CB-C5F0-C980-4F05D1C5B0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image1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860737" y="975843"/>
            <a:ext cx="5727326" cy="2536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1022" y="3512127"/>
            <a:ext cx="18582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- Student recognition</a:t>
            </a:r>
            <a:br>
              <a:rPr lang="en-US" dirty="0" smtClean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</a:br>
            <a:r>
              <a:rPr lang="en-US" dirty="0" smtClean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- </a:t>
            </a:r>
            <a:r>
              <a:rPr lang="en-US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Using </a:t>
            </a:r>
            <a:r>
              <a:rPr lang="en-US" dirty="0" err="1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Mediapipe</a:t>
            </a:r>
            <a:endParaRPr lang="en-US" dirty="0"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  <a:p>
            <a:r>
              <a:rPr lang="en-US" dirty="0" smtClean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- Check and Get ID</a:t>
            </a:r>
            <a:endParaRPr lang="en-US" dirty="0"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6255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MTCNN vs Mediapipe</a:t>
            </a:r>
            <a:endParaRPr dirty="0"/>
          </a:p>
        </p:txBody>
      </p:sp>
      <p:graphicFrame>
        <p:nvGraphicFramePr>
          <p:cNvPr id="2" name="Google Shape;2576;p68">
            <a:extLst>
              <a:ext uri="{FF2B5EF4-FFF2-40B4-BE49-F238E27FC236}">
                <a16:creationId xmlns:a16="http://schemas.microsoft.com/office/drawing/2014/main" id="{DE7F0392-A73B-3D5B-C649-886299E1F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598083"/>
              </p:ext>
            </p:extLst>
          </p:nvPr>
        </p:nvGraphicFramePr>
        <p:xfrm>
          <a:off x="508820" y="1167307"/>
          <a:ext cx="8126360" cy="2393545"/>
        </p:xfrm>
        <a:graphic>
          <a:graphicData uri="http://schemas.openxmlformats.org/drawingml/2006/table">
            <a:tbl>
              <a:tblPr>
                <a:noFill/>
                <a:tableStyleId>{B5C1E864-3C77-47D3-A630-C23857C1850E}</a:tableStyleId>
              </a:tblPr>
              <a:tblGrid>
                <a:gridCol w="224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1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1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Poppins"/>
                        </a:rPr>
                        <a:t>Mediapipe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Poppins"/>
                        </a:rPr>
                        <a:t>MTCNN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8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Poppins"/>
                        </a:rPr>
                        <a:t>Time (s)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vi-VN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2.421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8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vi-VN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161.3650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8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Poppins"/>
                        </a:rPr>
                        <a:t>Detection rate (%)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vi-VN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90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vi-VN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99.5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7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Poppins"/>
                        </a:rPr>
                        <a:t>Average time/frame (only detected) (s)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vi-VN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0.01345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vi-VN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0.810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Poppins"/>
                        </a:rPr>
                        <a:t>Average time/frame (not detected included)(%)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vi-VN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0.0121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vi-VN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0.8068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076;p43">
                <a:extLst>
                  <a:ext uri="{FF2B5EF4-FFF2-40B4-BE49-F238E27FC236}">
                    <a16:creationId xmlns:a16="http://schemas.microsoft.com/office/drawing/2014/main" id="{7F173586-E679-921B-F60A-46349FAF4415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08820" y="3710434"/>
                <a:ext cx="8126361" cy="96593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 algn="just">
                  <a:buSzPts val="14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Prioritizing Mediapipe in face recognition phase due to its faster processing speed, enabling us to efficiently test a larger number of students without incurring excessive delays.</a:t>
                </a:r>
              </a:p>
              <a:p>
                <a:pPr marL="285750" indent="-285750" algn="just">
                  <a:buSzPts val="1400"/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0" indent="0" algn="just">
                  <a:buSzPts val="1400"/>
                </a:pPr>
                <a:endParaRPr lang="en-US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Google Shape;1076;p43">
                <a:extLst>
                  <a:ext uri="{FF2B5EF4-FFF2-40B4-BE49-F238E27FC236}">
                    <a16:creationId xmlns:a16="http://schemas.microsoft.com/office/drawing/2014/main" id="{7F173586-E679-921B-F60A-46349FAF441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8820" y="3710434"/>
                <a:ext cx="8126361" cy="965932"/>
              </a:xfrm>
              <a:prstGeom prst="rect">
                <a:avLst/>
              </a:prstGeom>
              <a:blipFill>
                <a:blip r:embed="rId3"/>
                <a:stretch>
                  <a:fillRect l="-75" r="-375" b="-6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3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915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Tracking Phase</a:t>
            </a:r>
            <a:endParaRPr dirty="0"/>
          </a:p>
        </p:txBody>
      </p:sp>
      <p:sp>
        <p:nvSpPr>
          <p:cNvPr id="2" name="AutoShape 2" descr="The intuition of Triplet Loss. Getting an essence of how loss is… | by  Susmith Reddy | Analytics Vidhya | Medium">
            <a:extLst>
              <a:ext uri="{FF2B5EF4-FFF2-40B4-BE49-F238E27FC236}">
                <a16:creationId xmlns:a16="http://schemas.microsoft.com/office/drawing/2014/main" id="{BD80265D-D4CB-C5F0-C980-4F05D1C5B0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56" y="1738560"/>
            <a:ext cx="6977063" cy="1080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22771" y="3035172"/>
            <a:ext cx="3698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Students tracking when entering the room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Using YoLoV8</a:t>
            </a:r>
            <a:endParaRPr lang="en-US" dirty="0"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6255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YOLOv8</a:t>
            </a:r>
            <a:endParaRPr dirty="0"/>
          </a:p>
        </p:txBody>
      </p:sp>
      <p:sp>
        <p:nvSpPr>
          <p:cNvPr id="20" name="Google Shape;1076;p43">
            <a:extLst>
              <a:ext uri="{FF2B5EF4-FFF2-40B4-BE49-F238E27FC236}">
                <a16:creationId xmlns:a16="http://schemas.microsoft.com/office/drawing/2014/main" id="{9359F437-0900-89CE-882A-08C573464C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819" y="1017725"/>
            <a:ext cx="8126361" cy="1706425"/>
          </a:xfrm>
          <a:prstGeom prst="rect">
            <a:avLst/>
          </a:prstGeom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500" dirty="0" smtClean="0"/>
              <a:t>The </a:t>
            </a:r>
            <a:r>
              <a:rPr lang="en-US" sz="1500" dirty="0"/>
              <a:t>backbone extracts features using a pre-trained convolutional neural network.</a:t>
            </a:r>
          </a:p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500" dirty="0"/>
              <a:t>The neck aggregates feature maps from different backbone stages.</a:t>
            </a:r>
          </a:p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500" dirty="0"/>
              <a:t>The head analyzes concatenated features to generate predictions for bounding boxes, objectness scores, and classification scores.</a:t>
            </a:r>
            <a:endParaRPr lang="en-US" sz="1600" dirty="0"/>
          </a:p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" name="AutoShape 2" descr="The intuition of Triplet Loss. Getting an essence of how loss is… | by  Susmith Reddy | Analytics Vidhya | Medium">
            <a:extLst>
              <a:ext uri="{FF2B5EF4-FFF2-40B4-BE49-F238E27FC236}">
                <a16:creationId xmlns:a16="http://schemas.microsoft.com/office/drawing/2014/main" id="{BD80265D-D4CB-C5F0-C980-4F05D1C5B0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Không có mô tả.">
            <a:extLst>
              <a:ext uri="{FF2B5EF4-FFF2-40B4-BE49-F238E27FC236}">
                <a16:creationId xmlns:a16="http://schemas.microsoft.com/office/drawing/2014/main" id="{3551E123-E6C9-CE84-1E01-0DA6FFE7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090" y="2419350"/>
            <a:ext cx="6599818" cy="203036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1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60"/>
          <p:cNvSpPr/>
          <p:nvPr/>
        </p:nvSpPr>
        <p:spPr>
          <a:xfrm>
            <a:off x="2047238" y="1311457"/>
            <a:ext cx="1175410" cy="1193355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60"/>
          <p:cNvSpPr txBox="1">
            <a:spLocks noGrp="1"/>
          </p:cNvSpPr>
          <p:nvPr>
            <p:ph type="subTitle" idx="1"/>
          </p:nvPr>
        </p:nvSpPr>
        <p:spPr>
          <a:xfrm>
            <a:off x="1530873" y="2647733"/>
            <a:ext cx="2255763" cy="394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Nguyen Thanh Dat</a:t>
            </a:r>
            <a:endParaRPr dirty="0"/>
          </a:p>
        </p:txBody>
      </p:sp>
      <p:grpSp>
        <p:nvGrpSpPr>
          <p:cNvPr id="2384" name="Google Shape;2384;p60"/>
          <p:cNvGrpSpPr/>
          <p:nvPr/>
        </p:nvGrpSpPr>
        <p:grpSpPr>
          <a:xfrm>
            <a:off x="5892285" y="880008"/>
            <a:ext cx="219301" cy="176426"/>
            <a:chOff x="5151797" y="479071"/>
            <a:chExt cx="234196" cy="188409"/>
          </a:xfrm>
        </p:grpSpPr>
        <p:sp>
          <p:nvSpPr>
            <p:cNvPr id="2385" name="Google Shape;2385;p60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0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7" name="Google Shape;2387;p60"/>
          <p:cNvGrpSpPr/>
          <p:nvPr/>
        </p:nvGrpSpPr>
        <p:grpSpPr>
          <a:xfrm>
            <a:off x="6678966" y="1100396"/>
            <a:ext cx="219855" cy="176426"/>
            <a:chOff x="6428979" y="917397"/>
            <a:chExt cx="234788" cy="188409"/>
          </a:xfrm>
        </p:grpSpPr>
        <p:sp>
          <p:nvSpPr>
            <p:cNvPr id="2388" name="Google Shape;2388;p60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0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0" name="Google Shape;2390;p60"/>
          <p:cNvSpPr/>
          <p:nvPr/>
        </p:nvSpPr>
        <p:spPr>
          <a:xfrm>
            <a:off x="7687575" y="6097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49;p39">
            <a:extLst>
              <a:ext uri="{FF2B5EF4-FFF2-40B4-BE49-F238E27FC236}">
                <a16:creationId xmlns:a16="http://schemas.microsoft.com/office/drawing/2014/main" id="{12B0EF42-59D4-C414-8F2E-3DDDB112ABA4}"/>
              </a:ext>
            </a:extLst>
          </p:cNvPr>
          <p:cNvSpPr txBox="1">
            <a:spLocks/>
          </p:cNvSpPr>
          <p:nvPr/>
        </p:nvSpPr>
        <p:spPr>
          <a:xfrm>
            <a:off x="720001" y="445025"/>
            <a:ext cx="34130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en-US" dirty="0"/>
              <a:t>Research Team</a:t>
            </a:r>
          </a:p>
        </p:txBody>
      </p:sp>
      <p:sp>
        <p:nvSpPr>
          <p:cNvPr id="5" name="Google Shape;2381;p60">
            <a:extLst>
              <a:ext uri="{FF2B5EF4-FFF2-40B4-BE49-F238E27FC236}">
                <a16:creationId xmlns:a16="http://schemas.microsoft.com/office/drawing/2014/main" id="{6E296353-BB1A-09A0-7137-F0B5B96C1766}"/>
              </a:ext>
            </a:extLst>
          </p:cNvPr>
          <p:cNvSpPr/>
          <p:nvPr/>
        </p:nvSpPr>
        <p:spPr>
          <a:xfrm>
            <a:off x="3817195" y="1311457"/>
            <a:ext cx="1175410" cy="1193356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83;p60">
            <a:extLst>
              <a:ext uri="{FF2B5EF4-FFF2-40B4-BE49-F238E27FC236}">
                <a16:creationId xmlns:a16="http://schemas.microsoft.com/office/drawing/2014/main" id="{D6771A38-8CA4-6642-165C-5BC6C7B484E3}"/>
              </a:ext>
            </a:extLst>
          </p:cNvPr>
          <p:cNvSpPr txBox="1">
            <a:spLocks/>
          </p:cNvSpPr>
          <p:nvPr/>
        </p:nvSpPr>
        <p:spPr>
          <a:xfrm>
            <a:off x="3300830" y="2647733"/>
            <a:ext cx="2255763" cy="39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dirty="0"/>
              <a:t>Ngo Dinh An</a:t>
            </a:r>
          </a:p>
        </p:txBody>
      </p:sp>
      <p:sp>
        <p:nvSpPr>
          <p:cNvPr id="7" name="Google Shape;2381;p60">
            <a:extLst>
              <a:ext uri="{FF2B5EF4-FFF2-40B4-BE49-F238E27FC236}">
                <a16:creationId xmlns:a16="http://schemas.microsoft.com/office/drawing/2014/main" id="{45DD72CB-5685-1B71-DAAC-7856358AFC89}"/>
              </a:ext>
            </a:extLst>
          </p:cNvPr>
          <p:cNvSpPr/>
          <p:nvPr/>
        </p:nvSpPr>
        <p:spPr>
          <a:xfrm>
            <a:off x="5556593" y="1311457"/>
            <a:ext cx="1175410" cy="1193355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83;p60">
            <a:extLst>
              <a:ext uri="{FF2B5EF4-FFF2-40B4-BE49-F238E27FC236}">
                <a16:creationId xmlns:a16="http://schemas.microsoft.com/office/drawing/2014/main" id="{A1E4F9C8-73D7-4A19-AA3B-7A2D90933298}"/>
              </a:ext>
            </a:extLst>
          </p:cNvPr>
          <p:cNvSpPr txBox="1">
            <a:spLocks/>
          </p:cNvSpPr>
          <p:nvPr/>
        </p:nvSpPr>
        <p:spPr>
          <a:xfrm>
            <a:off x="5040228" y="2647733"/>
            <a:ext cx="2255763" cy="39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dirty="0"/>
              <a:t>Pham Quoc Hung</a:t>
            </a:r>
          </a:p>
        </p:txBody>
      </p:sp>
      <p:sp>
        <p:nvSpPr>
          <p:cNvPr id="9" name="Google Shape;2381;p60">
            <a:extLst>
              <a:ext uri="{FF2B5EF4-FFF2-40B4-BE49-F238E27FC236}">
                <a16:creationId xmlns:a16="http://schemas.microsoft.com/office/drawing/2014/main" id="{9615BBE3-EB52-A349-1C98-85011AD9D16F}"/>
              </a:ext>
            </a:extLst>
          </p:cNvPr>
          <p:cNvSpPr/>
          <p:nvPr/>
        </p:nvSpPr>
        <p:spPr>
          <a:xfrm>
            <a:off x="7248590" y="1311457"/>
            <a:ext cx="1175410" cy="1193356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383;p60">
            <a:extLst>
              <a:ext uri="{FF2B5EF4-FFF2-40B4-BE49-F238E27FC236}">
                <a16:creationId xmlns:a16="http://schemas.microsoft.com/office/drawing/2014/main" id="{AD75869A-7EF2-60A0-AD37-8E241ACEF7D6}"/>
              </a:ext>
            </a:extLst>
          </p:cNvPr>
          <p:cNvSpPr txBox="1">
            <a:spLocks/>
          </p:cNvSpPr>
          <p:nvPr/>
        </p:nvSpPr>
        <p:spPr>
          <a:xfrm>
            <a:off x="6732225" y="2647733"/>
            <a:ext cx="2255763" cy="39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dirty="0"/>
              <a:t>Truong Trong Tien</a:t>
            </a:r>
          </a:p>
        </p:txBody>
      </p:sp>
      <p:sp>
        <p:nvSpPr>
          <p:cNvPr id="11" name="Google Shape;2383;p60">
            <a:extLst>
              <a:ext uri="{FF2B5EF4-FFF2-40B4-BE49-F238E27FC236}">
                <a16:creationId xmlns:a16="http://schemas.microsoft.com/office/drawing/2014/main" id="{A2CB1512-D77F-739C-8C8E-59AF3D3DD20C}"/>
              </a:ext>
            </a:extLst>
          </p:cNvPr>
          <p:cNvSpPr txBox="1">
            <a:spLocks/>
          </p:cNvSpPr>
          <p:nvPr/>
        </p:nvSpPr>
        <p:spPr>
          <a:xfrm>
            <a:off x="292823" y="1591434"/>
            <a:ext cx="1190427" cy="42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000" b="1" dirty="0"/>
              <a:t>Authors</a:t>
            </a:r>
          </a:p>
        </p:txBody>
      </p:sp>
      <p:sp>
        <p:nvSpPr>
          <p:cNvPr id="12" name="Google Shape;2383;p60">
            <a:extLst>
              <a:ext uri="{FF2B5EF4-FFF2-40B4-BE49-F238E27FC236}">
                <a16:creationId xmlns:a16="http://schemas.microsoft.com/office/drawing/2014/main" id="{72B174B6-AFB5-53C2-DAB3-A448BE3EA43F}"/>
              </a:ext>
            </a:extLst>
          </p:cNvPr>
          <p:cNvSpPr txBox="1">
            <a:spLocks/>
          </p:cNvSpPr>
          <p:nvPr/>
        </p:nvSpPr>
        <p:spPr>
          <a:xfrm>
            <a:off x="292823" y="3522855"/>
            <a:ext cx="1190427" cy="42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000" b="1" dirty="0"/>
              <a:t>Mentor</a:t>
            </a:r>
          </a:p>
        </p:txBody>
      </p:sp>
      <p:sp>
        <p:nvSpPr>
          <p:cNvPr id="15" name="Google Shape;2381;p60">
            <a:extLst>
              <a:ext uri="{FF2B5EF4-FFF2-40B4-BE49-F238E27FC236}">
                <a16:creationId xmlns:a16="http://schemas.microsoft.com/office/drawing/2014/main" id="{005D4530-0968-723B-FA58-C986DE57B0EB}"/>
              </a:ext>
            </a:extLst>
          </p:cNvPr>
          <p:cNvSpPr/>
          <p:nvPr/>
        </p:nvSpPr>
        <p:spPr>
          <a:xfrm>
            <a:off x="4820471" y="3269672"/>
            <a:ext cx="956100" cy="935183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383;p60">
            <a:extLst>
              <a:ext uri="{FF2B5EF4-FFF2-40B4-BE49-F238E27FC236}">
                <a16:creationId xmlns:a16="http://schemas.microsoft.com/office/drawing/2014/main" id="{E03806C4-E7F1-1D56-4A5A-A2A4E588FE39}"/>
              </a:ext>
            </a:extLst>
          </p:cNvPr>
          <p:cNvSpPr txBox="1">
            <a:spLocks/>
          </p:cNvSpPr>
          <p:nvPr/>
        </p:nvSpPr>
        <p:spPr>
          <a:xfrm>
            <a:off x="4170640" y="4624832"/>
            <a:ext cx="2255763" cy="39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dirty="0"/>
              <a:t>Phan </a:t>
            </a:r>
            <a:r>
              <a:rPr lang="en-US" dirty="0" err="1"/>
              <a:t>Thi</a:t>
            </a:r>
            <a:r>
              <a:rPr lang="en-US" dirty="0"/>
              <a:t> Le </a:t>
            </a:r>
            <a:r>
              <a:rPr lang="en-US" dirty="0" err="1"/>
              <a:t>Thuyen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98" y="1343287"/>
            <a:ext cx="1126890" cy="11268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47" y="1348279"/>
            <a:ext cx="1116906" cy="11169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52" y="1358403"/>
            <a:ext cx="1116906" cy="11163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810" y="1358403"/>
            <a:ext cx="1116730" cy="1116730"/>
          </a:xfrm>
          <a:prstGeom prst="rect">
            <a:avLst/>
          </a:prstGeom>
        </p:spPr>
      </p:pic>
      <p:sp>
        <p:nvSpPr>
          <p:cNvPr id="26" name="Google Shape;1324;p39">
            <a:extLst>
              <a:ext uri="{FF2B5EF4-FFF2-40B4-BE49-F238E27FC236}">
                <a16:creationId xmlns:a16="http://schemas.microsoft.com/office/drawing/2014/main" id="{F1776056-86A9-E7DD-EE79-975D8A4734BF}"/>
              </a:ext>
            </a:extLst>
          </p:cNvPr>
          <p:cNvSpPr/>
          <p:nvPr/>
        </p:nvSpPr>
        <p:spPr>
          <a:xfrm>
            <a:off x="4820471" y="331935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838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897507" y="2367435"/>
            <a:ext cx="4633138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en-US" dirty="0"/>
              <a:t>Experiment</a:t>
            </a:r>
            <a:endParaRPr dirty="0"/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897507" y="1087072"/>
            <a:ext cx="1981484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17" name="Google Shape;2036;p55">
            <a:extLst>
              <a:ext uri="{FF2B5EF4-FFF2-40B4-BE49-F238E27FC236}">
                <a16:creationId xmlns:a16="http://schemas.microsoft.com/office/drawing/2014/main" id="{6E855D2D-B027-B7B5-D04D-89F86025596A}"/>
              </a:ext>
            </a:extLst>
          </p:cNvPr>
          <p:cNvGrpSpPr/>
          <p:nvPr/>
        </p:nvGrpSpPr>
        <p:grpSpPr>
          <a:xfrm>
            <a:off x="5144825" y="1038383"/>
            <a:ext cx="3285957" cy="3592583"/>
            <a:chOff x="5144825" y="1038383"/>
            <a:chExt cx="3285957" cy="3592583"/>
          </a:xfrm>
        </p:grpSpPr>
        <p:sp>
          <p:nvSpPr>
            <p:cNvPr id="918" name="Google Shape;2037;p55">
              <a:extLst>
                <a:ext uri="{FF2B5EF4-FFF2-40B4-BE49-F238E27FC236}">
                  <a16:creationId xmlns:a16="http://schemas.microsoft.com/office/drawing/2014/main" id="{1E228542-CC58-C586-74D6-A9A5317852A5}"/>
                </a:ext>
              </a:extLst>
            </p:cNvPr>
            <p:cNvSpPr/>
            <p:nvPr/>
          </p:nvSpPr>
          <p:spPr>
            <a:xfrm rot="-3555095">
              <a:off x="6419648" y="1218881"/>
              <a:ext cx="901295" cy="846266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038;p55">
              <a:extLst>
                <a:ext uri="{FF2B5EF4-FFF2-40B4-BE49-F238E27FC236}">
                  <a16:creationId xmlns:a16="http://schemas.microsoft.com/office/drawing/2014/main" id="{C76F7F7B-FBD0-DE46-2E4C-4E4692162243}"/>
                </a:ext>
              </a:extLst>
            </p:cNvPr>
            <p:cNvSpPr/>
            <p:nvPr/>
          </p:nvSpPr>
          <p:spPr>
            <a:xfrm>
              <a:off x="5144825" y="2073759"/>
              <a:ext cx="2877597" cy="237183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0" name="Google Shape;2039;p55">
              <a:extLst>
                <a:ext uri="{FF2B5EF4-FFF2-40B4-BE49-F238E27FC236}">
                  <a16:creationId xmlns:a16="http://schemas.microsoft.com/office/drawing/2014/main" id="{E58E23F0-28BC-7173-13A3-7E685C168BC8}"/>
                </a:ext>
              </a:extLst>
            </p:cNvPr>
            <p:cNvGrpSpPr/>
            <p:nvPr/>
          </p:nvGrpSpPr>
          <p:grpSpPr>
            <a:xfrm>
              <a:off x="5330089" y="1598020"/>
              <a:ext cx="3100693" cy="3032946"/>
              <a:chOff x="-1555436" y="1598020"/>
              <a:chExt cx="3100693" cy="3032946"/>
            </a:xfrm>
          </p:grpSpPr>
          <p:sp>
            <p:nvSpPr>
              <p:cNvPr id="921" name="Google Shape;2040;p55">
                <a:extLst>
                  <a:ext uri="{FF2B5EF4-FFF2-40B4-BE49-F238E27FC236}">
                    <a16:creationId xmlns:a16="http://schemas.microsoft.com/office/drawing/2014/main" id="{B0372E8E-6FA4-5C30-11E4-A90BD3C9B384}"/>
                  </a:ext>
                </a:extLst>
              </p:cNvPr>
              <p:cNvSpPr/>
              <p:nvPr/>
            </p:nvSpPr>
            <p:spPr>
              <a:xfrm>
                <a:off x="1341956" y="1656451"/>
                <a:ext cx="185693" cy="18569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" y="1"/>
                    </a:moveTo>
                    <a:lnTo>
                      <a:pt x="1" y="1391"/>
                    </a:lnTo>
                    <a:lnTo>
                      <a:pt x="1391" y="1391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2041;p55">
                <a:extLst>
                  <a:ext uri="{FF2B5EF4-FFF2-40B4-BE49-F238E27FC236}">
                    <a16:creationId xmlns:a16="http://schemas.microsoft.com/office/drawing/2014/main" id="{848C91D4-5037-FA3A-61AC-A80358C32949}"/>
                  </a:ext>
                </a:extLst>
              </p:cNvPr>
              <p:cNvSpPr/>
              <p:nvPr/>
            </p:nvSpPr>
            <p:spPr>
              <a:xfrm>
                <a:off x="1341956" y="1956213"/>
                <a:ext cx="185693" cy="1820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91" y="1365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2042;p55">
                <a:extLst>
                  <a:ext uri="{FF2B5EF4-FFF2-40B4-BE49-F238E27FC236}">
                    <a16:creationId xmlns:a16="http://schemas.microsoft.com/office/drawing/2014/main" id="{2A5BC1D1-1B66-20D8-5BC0-39D231769099}"/>
                  </a:ext>
                </a:extLst>
              </p:cNvPr>
              <p:cNvSpPr/>
              <p:nvPr/>
            </p:nvSpPr>
            <p:spPr>
              <a:xfrm>
                <a:off x="1341956" y="2276518"/>
                <a:ext cx="185693" cy="18275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70" extrusionOk="0">
                    <a:moveTo>
                      <a:pt x="1" y="0"/>
                    </a:moveTo>
                    <a:lnTo>
                      <a:pt x="1" y="1369"/>
                    </a:lnTo>
                    <a:lnTo>
                      <a:pt x="1391" y="1369"/>
                    </a:lnTo>
                    <a:lnTo>
                      <a:pt x="1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2043;p55">
                <a:extLst>
                  <a:ext uri="{FF2B5EF4-FFF2-40B4-BE49-F238E27FC236}">
                    <a16:creationId xmlns:a16="http://schemas.microsoft.com/office/drawing/2014/main" id="{62CC09E0-0067-6F32-B077-CF57C1ECCC83}"/>
                  </a:ext>
                </a:extLst>
              </p:cNvPr>
              <p:cNvSpPr/>
              <p:nvPr/>
            </p:nvSpPr>
            <p:spPr>
              <a:xfrm>
                <a:off x="1274321" y="2217954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90"/>
                    </a:moveTo>
                    <a:lnTo>
                      <a:pt x="1391" y="1364"/>
                    </a:lnTo>
                    <a:lnTo>
                      <a:pt x="111" y="1364"/>
                    </a:lnTo>
                    <a:lnTo>
                      <a:pt x="111" y="90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2044;p55">
                <a:extLst>
                  <a:ext uri="{FF2B5EF4-FFF2-40B4-BE49-F238E27FC236}">
                    <a16:creationId xmlns:a16="http://schemas.microsoft.com/office/drawing/2014/main" id="{CBF09FD9-90A4-7C50-BC59-00B432F29AD9}"/>
                  </a:ext>
                </a:extLst>
              </p:cNvPr>
              <p:cNvSpPr/>
              <p:nvPr/>
            </p:nvSpPr>
            <p:spPr>
              <a:xfrm>
                <a:off x="1274321" y="1598020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2045;p55">
                <a:extLst>
                  <a:ext uri="{FF2B5EF4-FFF2-40B4-BE49-F238E27FC236}">
                    <a16:creationId xmlns:a16="http://schemas.microsoft.com/office/drawing/2014/main" id="{57DB2A6F-8417-56C6-D42B-6D03BB1CBC55}"/>
                  </a:ext>
                </a:extLst>
              </p:cNvPr>
              <p:cNvSpPr/>
              <p:nvPr/>
            </p:nvSpPr>
            <p:spPr>
              <a:xfrm>
                <a:off x="1274321" y="1900583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2046;p55">
                <a:extLst>
                  <a:ext uri="{FF2B5EF4-FFF2-40B4-BE49-F238E27FC236}">
                    <a16:creationId xmlns:a16="http://schemas.microsoft.com/office/drawing/2014/main" id="{33FFA8F4-033C-C880-1336-C4CC383C4DB1}"/>
                  </a:ext>
                </a:extLst>
              </p:cNvPr>
              <p:cNvSpPr/>
              <p:nvPr/>
            </p:nvSpPr>
            <p:spPr>
              <a:xfrm>
                <a:off x="1306738" y="1882973"/>
                <a:ext cx="238519" cy="184892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386" extrusionOk="0">
                    <a:moveTo>
                      <a:pt x="1608" y="0"/>
                    </a:moveTo>
                    <a:lnTo>
                      <a:pt x="529" y="1079"/>
                    </a:lnTo>
                    <a:lnTo>
                      <a:pt x="154" y="682"/>
                    </a:lnTo>
                    <a:lnTo>
                      <a:pt x="0" y="857"/>
                    </a:lnTo>
                    <a:lnTo>
                      <a:pt x="529" y="1385"/>
                    </a:lnTo>
                    <a:lnTo>
                      <a:pt x="1787" y="153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8" name="Google Shape;2047;p55">
                <a:extLst>
                  <a:ext uri="{FF2B5EF4-FFF2-40B4-BE49-F238E27FC236}">
                    <a16:creationId xmlns:a16="http://schemas.microsoft.com/office/drawing/2014/main" id="{07A358E6-C2F3-F731-2EDE-291CAB7C7A87}"/>
                  </a:ext>
                </a:extLst>
              </p:cNvPr>
              <p:cNvGrpSpPr/>
              <p:nvPr/>
            </p:nvGrpSpPr>
            <p:grpSpPr>
              <a:xfrm>
                <a:off x="-1555436" y="1703645"/>
                <a:ext cx="2836149" cy="2927321"/>
                <a:chOff x="-1555436" y="1703645"/>
                <a:chExt cx="2836149" cy="2927321"/>
              </a:xfrm>
            </p:grpSpPr>
            <p:grpSp>
              <p:nvGrpSpPr>
                <p:cNvPr id="929" name="Google Shape;2048;p55">
                  <a:extLst>
                    <a:ext uri="{FF2B5EF4-FFF2-40B4-BE49-F238E27FC236}">
                      <a16:creationId xmlns:a16="http://schemas.microsoft.com/office/drawing/2014/main" id="{DF10F1F3-44A0-8025-C843-D2C13D0791D6}"/>
                    </a:ext>
                  </a:extLst>
                </p:cNvPr>
                <p:cNvGrpSpPr/>
                <p:nvPr/>
              </p:nvGrpSpPr>
              <p:grpSpPr>
                <a:xfrm>
                  <a:off x="-1555436" y="3240638"/>
                  <a:ext cx="2692344" cy="1390329"/>
                  <a:chOff x="-1555436" y="3240638"/>
                  <a:chExt cx="2692344" cy="1390329"/>
                </a:xfrm>
              </p:grpSpPr>
              <p:sp>
                <p:nvSpPr>
                  <p:cNvPr id="1028" name="Google Shape;2049;p55">
                    <a:extLst>
                      <a:ext uri="{FF2B5EF4-FFF2-40B4-BE49-F238E27FC236}">
                        <a16:creationId xmlns:a16="http://schemas.microsoft.com/office/drawing/2014/main" id="{928D3FD4-8B43-D15C-BB09-489FD9CCF0E7}"/>
                      </a:ext>
                    </a:extLst>
                  </p:cNvPr>
                  <p:cNvSpPr/>
                  <p:nvPr/>
                </p:nvSpPr>
                <p:spPr>
                  <a:xfrm>
                    <a:off x="296072" y="4060145"/>
                    <a:ext cx="699683" cy="65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5" h="488" extrusionOk="0">
                        <a:moveTo>
                          <a:pt x="0" y="1"/>
                        </a:moveTo>
                        <a:lnTo>
                          <a:pt x="0" y="487"/>
                        </a:lnTo>
                        <a:lnTo>
                          <a:pt x="5245" y="487"/>
                        </a:lnTo>
                        <a:lnTo>
                          <a:pt x="524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2050;p55">
                    <a:extLst>
                      <a:ext uri="{FF2B5EF4-FFF2-40B4-BE49-F238E27FC236}">
                        <a16:creationId xmlns:a16="http://schemas.microsoft.com/office/drawing/2014/main" id="{13EF092C-AB81-46E3-F009-1AE01425AAAF}"/>
                      </a:ext>
                    </a:extLst>
                  </p:cNvPr>
                  <p:cNvSpPr/>
                  <p:nvPr/>
                </p:nvSpPr>
                <p:spPr>
                  <a:xfrm>
                    <a:off x="886383" y="4122312"/>
                    <a:ext cx="250525" cy="508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3813" extrusionOk="0">
                        <a:moveTo>
                          <a:pt x="90" y="0"/>
                        </a:moveTo>
                        <a:lnTo>
                          <a:pt x="0" y="42"/>
                        </a:lnTo>
                        <a:lnTo>
                          <a:pt x="1787" y="3812"/>
                        </a:lnTo>
                        <a:lnTo>
                          <a:pt x="1877" y="3764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2051;p55">
                    <a:extLst>
                      <a:ext uri="{FF2B5EF4-FFF2-40B4-BE49-F238E27FC236}">
                        <a16:creationId xmlns:a16="http://schemas.microsoft.com/office/drawing/2014/main" id="{A7D4A760-1237-50B8-AF2C-F029946B307E}"/>
                      </a:ext>
                    </a:extLst>
                  </p:cNvPr>
                  <p:cNvSpPr/>
                  <p:nvPr/>
                </p:nvSpPr>
                <p:spPr>
                  <a:xfrm>
                    <a:off x="233906" y="4271726"/>
                    <a:ext cx="737835" cy="32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1" h="245" extrusionOk="0">
                        <a:moveTo>
                          <a:pt x="1" y="1"/>
                        </a:moveTo>
                        <a:lnTo>
                          <a:pt x="1" y="91"/>
                        </a:lnTo>
                        <a:lnTo>
                          <a:pt x="5510" y="244"/>
                        </a:lnTo>
                        <a:lnTo>
                          <a:pt x="5531" y="13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2052;p55">
                    <a:extLst>
                      <a:ext uri="{FF2B5EF4-FFF2-40B4-BE49-F238E27FC236}">
                        <a16:creationId xmlns:a16="http://schemas.microsoft.com/office/drawing/2014/main" id="{3DB426E2-928C-7CB7-0D04-1856DBB6289D}"/>
                      </a:ext>
                    </a:extLst>
                  </p:cNvPr>
                  <p:cNvSpPr/>
                  <p:nvPr/>
                </p:nvSpPr>
                <p:spPr>
                  <a:xfrm>
                    <a:off x="233906" y="4483440"/>
                    <a:ext cx="846556" cy="35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6" h="265" extrusionOk="0">
                        <a:moveTo>
                          <a:pt x="1" y="0"/>
                        </a:moveTo>
                        <a:lnTo>
                          <a:pt x="1" y="111"/>
                        </a:lnTo>
                        <a:lnTo>
                          <a:pt x="6345" y="264"/>
                        </a:lnTo>
                        <a:lnTo>
                          <a:pt x="6345" y="15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2053;p55">
                    <a:extLst>
                      <a:ext uri="{FF2B5EF4-FFF2-40B4-BE49-F238E27FC236}">
                        <a16:creationId xmlns:a16="http://schemas.microsoft.com/office/drawing/2014/main" id="{C7CCA31C-273C-0DF1-034D-DB56ADC43E8F}"/>
                      </a:ext>
                    </a:extLst>
                  </p:cNvPr>
                  <p:cNvSpPr/>
                  <p:nvPr/>
                </p:nvSpPr>
                <p:spPr>
                  <a:xfrm>
                    <a:off x="-1555436" y="3240638"/>
                    <a:ext cx="1919226" cy="1387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" h="10400" extrusionOk="0">
                        <a:moveTo>
                          <a:pt x="3987" y="0"/>
                        </a:moveTo>
                        <a:lnTo>
                          <a:pt x="3987" y="3611"/>
                        </a:lnTo>
                        <a:cubicBezTo>
                          <a:pt x="3569" y="3173"/>
                          <a:pt x="2972" y="2887"/>
                          <a:pt x="2311" y="2887"/>
                        </a:cubicBezTo>
                        <a:cubicBezTo>
                          <a:pt x="1037" y="2887"/>
                          <a:pt x="1" y="3923"/>
                          <a:pt x="1" y="5198"/>
                        </a:cubicBezTo>
                        <a:cubicBezTo>
                          <a:pt x="1" y="6477"/>
                          <a:pt x="1037" y="7513"/>
                          <a:pt x="2311" y="7513"/>
                        </a:cubicBezTo>
                        <a:cubicBezTo>
                          <a:pt x="2972" y="7513"/>
                          <a:pt x="3569" y="7228"/>
                          <a:pt x="3987" y="6784"/>
                        </a:cubicBezTo>
                        <a:lnTo>
                          <a:pt x="3987" y="10400"/>
                        </a:lnTo>
                        <a:lnTo>
                          <a:pt x="7381" y="10400"/>
                        </a:lnTo>
                        <a:cubicBezTo>
                          <a:pt x="7048" y="10003"/>
                          <a:pt x="6874" y="9496"/>
                          <a:pt x="6874" y="8946"/>
                        </a:cubicBezTo>
                        <a:cubicBezTo>
                          <a:pt x="6874" y="7667"/>
                          <a:pt x="7910" y="6630"/>
                          <a:pt x="9184" y="6630"/>
                        </a:cubicBezTo>
                        <a:cubicBezTo>
                          <a:pt x="10464" y="6630"/>
                          <a:pt x="11479" y="7667"/>
                          <a:pt x="11479" y="8946"/>
                        </a:cubicBezTo>
                        <a:cubicBezTo>
                          <a:pt x="11479" y="9496"/>
                          <a:pt x="11299" y="10003"/>
                          <a:pt x="10971" y="10400"/>
                        </a:cubicBezTo>
                        <a:lnTo>
                          <a:pt x="14387" y="10400"/>
                        </a:lnTo>
                        <a:lnTo>
                          <a:pt x="143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0" name="Google Shape;2054;p55">
                  <a:extLst>
                    <a:ext uri="{FF2B5EF4-FFF2-40B4-BE49-F238E27FC236}">
                      <a16:creationId xmlns:a16="http://schemas.microsoft.com/office/drawing/2014/main" id="{E8490435-9FA6-5122-97A6-CD199EA2EB76}"/>
                    </a:ext>
                  </a:extLst>
                </p:cNvPr>
                <p:cNvSpPr/>
                <p:nvPr/>
              </p:nvSpPr>
              <p:spPr>
                <a:xfrm>
                  <a:off x="822216" y="3819851"/>
                  <a:ext cx="61497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598" extrusionOk="0">
                      <a:moveTo>
                        <a:pt x="460" y="0"/>
                      </a:moveTo>
                      <a:lnTo>
                        <a:pt x="0" y="307"/>
                      </a:lnTo>
                      <a:lnTo>
                        <a:pt x="196" y="598"/>
                      </a:lnTo>
                      <a:cubicBezTo>
                        <a:pt x="286" y="397"/>
                        <a:pt x="376" y="201"/>
                        <a:pt x="460" y="0"/>
                      </a:cubicBez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2055;p55">
                  <a:extLst>
                    <a:ext uri="{FF2B5EF4-FFF2-40B4-BE49-F238E27FC236}">
                      <a16:creationId xmlns:a16="http://schemas.microsoft.com/office/drawing/2014/main" id="{72F4D974-1DEE-D608-FA5D-0DBD587B829D}"/>
                    </a:ext>
                  </a:extLst>
                </p:cNvPr>
                <p:cNvSpPr/>
                <p:nvPr/>
              </p:nvSpPr>
              <p:spPr>
                <a:xfrm>
                  <a:off x="960422" y="3834557"/>
                  <a:ext cx="58696" cy="12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68" extrusionOk="0">
                      <a:moveTo>
                        <a:pt x="397" y="0"/>
                      </a:moveTo>
                      <a:cubicBezTo>
                        <a:pt x="265" y="286"/>
                        <a:pt x="133" y="592"/>
                        <a:pt x="0" y="899"/>
                      </a:cubicBezTo>
                      <a:lnTo>
                        <a:pt x="175" y="968"/>
                      </a:lnTo>
                      <a:lnTo>
                        <a:pt x="439" y="42"/>
                      </a:lnTo>
                      <a:lnTo>
                        <a:pt x="397" y="0"/>
                      </a:ln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2056;p55">
                  <a:extLst>
                    <a:ext uri="{FF2B5EF4-FFF2-40B4-BE49-F238E27FC236}">
                      <a16:creationId xmlns:a16="http://schemas.microsoft.com/office/drawing/2014/main" id="{2568F664-C6CE-C457-C7AA-C800555CB105}"/>
                    </a:ext>
                  </a:extLst>
                </p:cNvPr>
                <p:cNvSpPr/>
                <p:nvPr/>
              </p:nvSpPr>
              <p:spPr>
                <a:xfrm>
                  <a:off x="863037" y="3834659"/>
                  <a:ext cx="417675" cy="22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1" h="1679" extrusionOk="0">
                      <a:moveTo>
                        <a:pt x="1212" y="0"/>
                      </a:moveTo>
                      <a:lnTo>
                        <a:pt x="863" y="947"/>
                      </a:lnTo>
                      <a:lnTo>
                        <a:pt x="1" y="661"/>
                      </a:lnTo>
                      <a:lnTo>
                        <a:pt x="1" y="661"/>
                      </a:lnTo>
                      <a:cubicBezTo>
                        <a:pt x="1" y="661"/>
                        <a:pt x="375" y="1679"/>
                        <a:pt x="498" y="1679"/>
                      </a:cubicBezTo>
                      <a:cubicBezTo>
                        <a:pt x="502" y="1679"/>
                        <a:pt x="505" y="1678"/>
                        <a:pt x="508" y="1676"/>
                      </a:cubicBezTo>
                      <a:lnTo>
                        <a:pt x="3131" y="307"/>
                      </a:lnTo>
                      <a:cubicBezTo>
                        <a:pt x="3131" y="307"/>
                        <a:pt x="2859" y="62"/>
                        <a:pt x="2462" y="62"/>
                      </a:cubicBezTo>
                      <a:cubicBezTo>
                        <a:pt x="2367" y="62"/>
                        <a:pt x="2265" y="76"/>
                        <a:pt x="2158" y="111"/>
                      </a:cubicBezTo>
                      <a:cubicBezTo>
                        <a:pt x="1937" y="187"/>
                        <a:pt x="1766" y="215"/>
                        <a:pt x="1635" y="215"/>
                      </a:cubicBezTo>
                      <a:cubicBezTo>
                        <a:pt x="1272" y="215"/>
                        <a:pt x="1212" y="0"/>
                        <a:pt x="12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2057;p55">
                  <a:extLst>
                    <a:ext uri="{FF2B5EF4-FFF2-40B4-BE49-F238E27FC236}">
                      <a16:creationId xmlns:a16="http://schemas.microsoft.com/office/drawing/2014/main" id="{46F41D2F-37D0-D0A5-F290-1E9673E4AFAD}"/>
                    </a:ext>
                  </a:extLst>
                </p:cNvPr>
                <p:cNvSpPr/>
                <p:nvPr/>
              </p:nvSpPr>
              <p:spPr>
                <a:xfrm>
                  <a:off x="114110" y="2940978"/>
                  <a:ext cx="860563" cy="923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6922" extrusionOk="0">
                      <a:moveTo>
                        <a:pt x="3326" y="1"/>
                      </a:moveTo>
                      <a:cubicBezTo>
                        <a:pt x="1824" y="1"/>
                        <a:pt x="878" y="529"/>
                        <a:pt x="0" y="640"/>
                      </a:cubicBezTo>
                      <a:lnTo>
                        <a:pt x="502" y="2248"/>
                      </a:lnTo>
                      <a:lnTo>
                        <a:pt x="2485" y="2644"/>
                      </a:lnTo>
                      <a:cubicBezTo>
                        <a:pt x="2485" y="2644"/>
                        <a:pt x="2486" y="2644"/>
                        <a:pt x="2486" y="2644"/>
                      </a:cubicBezTo>
                      <a:cubicBezTo>
                        <a:pt x="2630" y="2644"/>
                        <a:pt x="5218" y="6921"/>
                        <a:pt x="5218" y="6921"/>
                      </a:cubicBezTo>
                      <a:cubicBezTo>
                        <a:pt x="5218" y="6921"/>
                        <a:pt x="6450" y="6149"/>
                        <a:pt x="6450" y="6128"/>
                      </a:cubicBezTo>
                      <a:cubicBezTo>
                        <a:pt x="6450" y="6128"/>
                        <a:pt x="5504" y="2401"/>
                        <a:pt x="4251" y="445"/>
                      </a:cubicBezTo>
                      <a:cubicBezTo>
                        <a:pt x="4029" y="90"/>
                        <a:pt x="3521" y="1"/>
                        <a:pt x="33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2058;p55">
                  <a:extLst>
                    <a:ext uri="{FF2B5EF4-FFF2-40B4-BE49-F238E27FC236}">
                      <a16:creationId xmlns:a16="http://schemas.microsoft.com/office/drawing/2014/main" id="{A45FC0EA-8EEA-C402-AC90-2415BA28847D}"/>
                    </a:ext>
                  </a:extLst>
                </p:cNvPr>
                <p:cNvSpPr/>
                <p:nvPr/>
              </p:nvSpPr>
              <p:spPr>
                <a:xfrm>
                  <a:off x="202156" y="3114538"/>
                  <a:ext cx="719560" cy="682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4" h="5113" extrusionOk="0">
                      <a:moveTo>
                        <a:pt x="1561" y="0"/>
                      </a:moveTo>
                      <a:cubicBezTo>
                        <a:pt x="1164" y="0"/>
                        <a:pt x="662" y="42"/>
                        <a:pt x="1" y="132"/>
                      </a:cubicBezTo>
                      <a:lnTo>
                        <a:pt x="1" y="154"/>
                      </a:lnTo>
                      <a:cubicBezTo>
                        <a:pt x="662" y="69"/>
                        <a:pt x="1164" y="42"/>
                        <a:pt x="1561" y="42"/>
                      </a:cubicBezTo>
                      <a:cubicBezTo>
                        <a:pt x="2221" y="42"/>
                        <a:pt x="2576" y="154"/>
                        <a:pt x="2798" y="307"/>
                      </a:cubicBezTo>
                      <a:cubicBezTo>
                        <a:pt x="3014" y="487"/>
                        <a:pt x="3083" y="703"/>
                        <a:pt x="3194" y="947"/>
                      </a:cubicBezTo>
                      <a:lnTo>
                        <a:pt x="5372" y="5113"/>
                      </a:lnTo>
                      <a:lnTo>
                        <a:pt x="5394" y="5092"/>
                      </a:lnTo>
                      <a:lnTo>
                        <a:pt x="3215" y="925"/>
                      </a:lnTo>
                      <a:cubicBezTo>
                        <a:pt x="3104" y="703"/>
                        <a:pt x="3041" y="465"/>
                        <a:pt x="2819" y="286"/>
                      </a:cubicBezTo>
                      <a:cubicBezTo>
                        <a:pt x="2597" y="111"/>
                        <a:pt x="2221" y="0"/>
                        <a:pt x="15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2059;p55">
                  <a:extLst>
                    <a:ext uri="{FF2B5EF4-FFF2-40B4-BE49-F238E27FC236}">
                      <a16:creationId xmlns:a16="http://schemas.microsoft.com/office/drawing/2014/main" id="{5C02A6A7-C8F0-B659-66DD-51105F18D266}"/>
                    </a:ext>
                  </a:extLst>
                </p:cNvPr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rgbClr val="FFAA0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2060;p55">
                  <a:extLst>
                    <a:ext uri="{FF2B5EF4-FFF2-40B4-BE49-F238E27FC236}">
                      <a16:creationId xmlns:a16="http://schemas.microsoft.com/office/drawing/2014/main" id="{2351AFA7-AA9E-B215-4559-ADE804A68AAA}"/>
                    </a:ext>
                  </a:extLst>
                </p:cNvPr>
                <p:cNvSpPr/>
                <p:nvPr/>
              </p:nvSpPr>
              <p:spPr>
                <a:xfrm>
                  <a:off x="822216" y="3776094"/>
                  <a:ext cx="196898" cy="19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" h="1497" extrusionOk="0">
                      <a:moveTo>
                        <a:pt x="968" y="0"/>
                      </a:moveTo>
                      <a:lnTo>
                        <a:pt x="0" y="635"/>
                      </a:lnTo>
                      <a:lnTo>
                        <a:pt x="397" y="1190"/>
                      </a:lnTo>
                      <a:lnTo>
                        <a:pt x="1211" y="1497"/>
                      </a:lnTo>
                      <a:lnTo>
                        <a:pt x="1475" y="571"/>
                      </a:lnTo>
                      <a:lnTo>
                        <a:pt x="9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2061;p55">
                  <a:extLst>
                    <a:ext uri="{FF2B5EF4-FFF2-40B4-BE49-F238E27FC236}">
                      <a16:creationId xmlns:a16="http://schemas.microsoft.com/office/drawing/2014/main" id="{5D9FCF0C-F128-CD65-F7F3-FED600C1585B}"/>
                    </a:ext>
                  </a:extLst>
                </p:cNvPr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2062;p55">
                  <a:extLst>
                    <a:ext uri="{FF2B5EF4-FFF2-40B4-BE49-F238E27FC236}">
                      <a16:creationId xmlns:a16="http://schemas.microsoft.com/office/drawing/2014/main" id="{1C7C9219-165C-C6B8-0563-4D6E08824512}"/>
                    </a:ext>
                  </a:extLst>
                </p:cNvPr>
                <p:cNvSpPr/>
                <p:nvPr/>
              </p:nvSpPr>
              <p:spPr>
                <a:xfrm>
                  <a:off x="351701" y="3908032"/>
                  <a:ext cx="411406" cy="155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" h="1169" extrusionOk="0">
                      <a:moveTo>
                        <a:pt x="154" y="0"/>
                      </a:moveTo>
                      <a:cubicBezTo>
                        <a:pt x="154" y="0"/>
                        <a:pt x="1" y="1147"/>
                        <a:pt x="133" y="1147"/>
                      </a:cubicBezTo>
                      <a:lnTo>
                        <a:pt x="3083" y="1168"/>
                      </a:lnTo>
                      <a:cubicBezTo>
                        <a:pt x="3083" y="1168"/>
                        <a:pt x="2887" y="640"/>
                        <a:pt x="2316" y="550"/>
                      </a:cubicBezTo>
                      <a:cubicBezTo>
                        <a:pt x="1455" y="397"/>
                        <a:pt x="1523" y="0"/>
                        <a:pt x="1523" y="0"/>
                      </a:cubicBezTo>
                      <a:lnTo>
                        <a:pt x="1523" y="0"/>
                      </a:lnTo>
                      <a:lnTo>
                        <a:pt x="773" y="661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2063;p55">
                  <a:extLst>
                    <a:ext uri="{FF2B5EF4-FFF2-40B4-BE49-F238E27FC236}">
                      <a16:creationId xmlns:a16="http://schemas.microsoft.com/office/drawing/2014/main" id="{E4F60633-D634-E951-A096-7AA1BC912DD0}"/>
                    </a:ext>
                  </a:extLst>
                </p:cNvPr>
                <p:cNvSpPr/>
                <p:nvPr/>
              </p:nvSpPr>
              <p:spPr>
                <a:xfrm>
                  <a:off x="-265423" y="2961389"/>
                  <a:ext cx="919793" cy="911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6832" extrusionOk="0">
                      <a:moveTo>
                        <a:pt x="5594" y="1"/>
                      </a:moveTo>
                      <a:lnTo>
                        <a:pt x="1" y="181"/>
                      </a:lnTo>
                      <a:cubicBezTo>
                        <a:pt x="1" y="1349"/>
                        <a:pt x="926" y="2295"/>
                        <a:pt x="2094" y="2295"/>
                      </a:cubicBezTo>
                      <a:lnTo>
                        <a:pt x="4362" y="2295"/>
                      </a:lnTo>
                      <a:cubicBezTo>
                        <a:pt x="4495" y="2295"/>
                        <a:pt x="4584" y="2406"/>
                        <a:pt x="4537" y="2539"/>
                      </a:cubicBezTo>
                      <a:lnTo>
                        <a:pt x="4738" y="6742"/>
                      </a:lnTo>
                      <a:cubicBezTo>
                        <a:pt x="4717" y="6789"/>
                        <a:pt x="4738" y="6811"/>
                        <a:pt x="4780" y="6811"/>
                      </a:cubicBezTo>
                      <a:lnTo>
                        <a:pt x="5552" y="6811"/>
                      </a:lnTo>
                      <a:cubicBezTo>
                        <a:pt x="5573" y="6811"/>
                        <a:pt x="6038" y="6832"/>
                        <a:pt x="6038" y="6832"/>
                      </a:cubicBezTo>
                      <a:lnTo>
                        <a:pt x="6652" y="1434"/>
                      </a:lnTo>
                      <a:cubicBezTo>
                        <a:pt x="6895" y="905"/>
                        <a:pt x="6171" y="1"/>
                        <a:pt x="55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2064;p55">
                  <a:extLst>
                    <a:ext uri="{FF2B5EF4-FFF2-40B4-BE49-F238E27FC236}">
                      <a16:creationId xmlns:a16="http://schemas.microsoft.com/office/drawing/2014/main" id="{E8EE75F6-2F46-AEDC-9E1B-26A98E27350D}"/>
                    </a:ext>
                  </a:extLst>
                </p:cNvPr>
                <p:cNvSpPr/>
                <p:nvPr/>
              </p:nvSpPr>
              <p:spPr>
                <a:xfrm>
                  <a:off x="-94667" y="2993940"/>
                  <a:ext cx="593230" cy="870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" h="6525" extrusionOk="0">
                      <a:moveTo>
                        <a:pt x="21" y="0"/>
                      </a:moveTo>
                      <a:cubicBezTo>
                        <a:pt x="21" y="0"/>
                        <a:pt x="0" y="90"/>
                        <a:pt x="0" y="201"/>
                      </a:cubicBezTo>
                      <a:cubicBezTo>
                        <a:pt x="21" y="376"/>
                        <a:pt x="42" y="640"/>
                        <a:pt x="175" y="862"/>
                      </a:cubicBezTo>
                      <a:cubicBezTo>
                        <a:pt x="307" y="1079"/>
                        <a:pt x="550" y="1237"/>
                        <a:pt x="968" y="1237"/>
                      </a:cubicBezTo>
                      <a:lnTo>
                        <a:pt x="1872" y="1237"/>
                      </a:lnTo>
                      <a:cubicBezTo>
                        <a:pt x="2422" y="1237"/>
                        <a:pt x="3040" y="1237"/>
                        <a:pt x="3569" y="1258"/>
                      </a:cubicBezTo>
                      <a:cubicBezTo>
                        <a:pt x="4050" y="1258"/>
                        <a:pt x="4425" y="1655"/>
                        <a:pt x="4425" y="2115"/>
                      </a:cubicBezTo>
                      <a:cubicBezTo>
                        <a:pt x="4425" y="2205"/>
                        <a:pt x="4404" y="2295"/>
                        <a:pt x="4383" y="2358"/>
                      </a:cubicBezTo>
                      <a:lnTo>
                        <a:pt x="4097" y="6524"/>
                      </a:lnTo>
                      <a:lnTo>
                        <a:pt x="4119" y="6524"/>
                      </a:lnTo>
                      <a:lnTo>
                        <a:pt x="4404" y="2379"/>
                      </a:lnTo>
                      <a:cubicBezTo>
                        <a:pt x="4425" y="2295"/>
                        <a:pt x="4446" y="2205"/>
                        <a:pt x="4446" y="2115"/>
                      </a:cubicBezTo>
                      <a:cubicBezTo>
                        <a:pt x="4446" y="1655"/>
                        <a:pt x="4076" y="1237"/>
                        <a:pt x="3569" y="1237"/>
                      </a:cubicBezTo>
                      <a:cubicBezTo>
                        <a:pt x="3040" y="1211"/>
                        <a:pt x="2422" y="1211"/>
                        <a:pt x="1872" y="1211"/>
                      </a:cubicBezTo>
                      <a:lnTo>
                        <a:pt x="968" y="1211"/>
                      </a:lnTo>
                      <a:cubicBezTo>
                        <a:pt x="550" y="1211"/>
                        <a:pt x="328" y="1058"/>
                        <a:pt x="196" y="841"/>
                      </a:cubicBezTo>
                      <a:cubicBezTo>
                        <a:pt x="64" y="640"/>
                        <a:pt x="42" y="376"/>
                        <a:pt x="42" y="201"/>
                      </a:cubicBezTo>
                      <a:lnTo>
                        <a:pt x="42" y="48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2065;p55">
                  <a:extLst>
                    <a:ext uri="{FF2B5EF4-FFF2-40B4-BE49-F238E27FC236}">
                      <a16:creationId xmlns:a16="http://schemas.microsoft.com/office/drawing/2014/main" id="{DF2F36B4-3222-9E87-425C-83E28D90DB6F}"/>
                    </a:ext>
                  </a:extLst>
                </p:cNvPr>
                <p:cNvSpPr/>
                <p:nvPr/>
              </p:nvSpPr>
              <p:spPr>
                <a:xfrm>
                  <a:off x="569016" y="2095056"/>
                  <a:ext cx="296948" cy="45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3392" extrusionOk="0">
                      <a:moveTo>
                        <a:pt x="1942" y="1"/>
                      </a:moveTo>
                      <a:cubicBezTo>
                        <a:pt x="1779" y="1"/>
                        <a:pt x="793" y="1652"/>
                        <a:pt x="793" y="1652"/>
                      </a:cubicBezTo>
                      <a:lnTo>
                        <a:pt x="0" y="2445"/>
                      </a:lnTo>
                      <a:lnTo>
                        <a:pt x="952" y="3391"/>
                      </a:lnTo>
                      <a:lnTo>
                        <a:pt x="1613" y="2244"/>
                      </a:lnTo>
                      <a:lnTo>
                        <a:pt x="2226" y="1277"/>
                      </a:lnTo>
                      <a:lnTo>
                        <a:pt x="1745" y="769"/>
                      </a:lnTo>
                      <a:cubicBezTo>
                        <a:pt x="1745" y="769"/>
                        <a:pt x="1983" y="129"/>
                        <a:pt x="1962" y="18"/>
                      </a:cubicBezTo>
                      <a:cubicBezTo>
                        <a:pt x="1958" y="6"/>
                        <a:pt x="1951" y="1"/>
                        <a:pt x="19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2066;p55">
                  <a:extLst>
                    <a:ext uri="{FF2B5EF4-FFF2-40B4-BE49-F238E27FC236}">
                      <a16:creationId xmlns:a16="http://schemas.microsoft.com/office/drawing/2014/main" id="{7C361CC0-250A-EECB-E8F8-F0A1336406DD}"/>
                    </a:ext>
                  </a:extLst>
                </p:cNvPr>
                <p:cNvSpPr/>
                <p:nvPr/>
              </p:nvSpPr>
              <p:spPr>
                <a:xfrm>
                  <a:off x="713492" y="2220190"/>
                  <a:ext cx="73503" cy="48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360" extrusionOk="0">
                      <a:moveTo>
                        <a:pt x="176" y="0"/>
                      </a:moveTo>
                      <a:cubicBezTo>
                        <a:pt x="148" y="0"/>
                        <a:pt x="137" y="36"/>
                        <a:pt x="154" y="53"/>
                      </a:cubicBezTo>
                      <a:cubicBezTo>
                        <a:pt x="218" y="74"/>
                        <a:pt x="265" y="96"/>
                        <a:pt x="308" y="117"/>
                      </a:cubicBezTo>
                      <a:cubicBezTo>
                        <a:pt x="350" y="138"/>
                        <a:pt x="371" y="138"/>
                        <a:pt x="397" y="164"/>
                      </a:cubicBezTo>
                      <a:cubicBezTo>
                        <a:pt x="419" y="164"/>
                        <a:pt x="419" y="164"/>
                        <a:pt x="440" y="185"/>
                      </a:cubicBezTo>
                      <a:cubicBezTo>
                        <a:pt x="482" y="185"/>
                        <a:pt x="482" y="228"/>
                        <a:pt x="419" y="270"/>
                      </a:cubicBezTo>
                      <a:cubicBezTo>
                        <a:pt x="308" y="318"/>
                        <a:pt x="154" y="318"/>
                        <a:pt x="43" y="318"/>
                      </a:cubicBezTo>
                      <a:cubicBezTo>
                        <a:pt x="1" y="318"/>
                        <a:pt x="1" y="360"/>
                        <a:pt x="43" y="360"/>
                      </a:cubicBezTo>
                      <a:lnTo>
                        <a:pt x="350" y="360"/>
                      </a:lnTo>
                      <a:cubicBezTo>
                        <a:pt x="397" y="339"/>
                        <a:pt x="503" y="339"/>
                        <a:pt x="530" y="270"/>
                      </a:cubicBezTo>
                      <a:cubicBezTo>
                        <a:pt x="551" y="207"/>
                        <a:pt x="530" y="185"/>
                        <a:pt x="482" y="138"/>
                      </a:cubicBezTo>
                      <a:cubicBezTo>
                        <a:pt x="397" y="74"/>
                        <a:pt x="286" y="53"/>
                        <a:pt x="197" y="6"/>
                      </a:cubicBezTo>
                      <a:cubicBezTo>
                        <a:pt x="189" y="2"/>
                        <a:pt x="182" y="0"/>
                        <a:pt x="1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2067;p55">
                  <a:extLst>
                    <a:ext uri="{FF2B5EF4-FFF2-40B4-BE49-F238E27FC236}">
                      <a16:creationId xmlns:a16="http://schemas.microsoft.com/office/drawing/2014/main" id="{80CA8887-8BEB-6BCA-BBCE-EED2ED2BB391}"/>
                    </a:ext>
                  </a:extLst>
                </p:cNvPr>
                <p:cNvSpPr/>
                <p:nvPr/>
              </p:nvSpPr>
              <p:spPr>
                <a:xfrm>
                  <a:off x="772990" y="2196444"/>
                  <a:ext cx="33750" cy="43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327" extrusionOk="0">
                      <a:moveTo>
                        <a:pt x="213" y="1"/>
                      </a:moveTo>
                      <a:cubicBezTo>
                        <a:pt x="205" y="1"/>
                        <a:pt x="196" y="3"/>
                        <a:pt x="189" y="9"/>
                      </a:cubicBezTo>
                      <a:cubicBezTo>
                        <a:pt x="126" y="99"/>
                        <a:pt x="57" y="184"/>
                        <a:pt x="15" y="295"/>
                      </a:cubicBezTo>
                      <a:cubicBezTo>
                        <a:pt x="0" y="309"/>
                        <a:pt x="16" y="327"/>
                        <a:pt x="35" y="327"/>
                      </a:cubicBezTo>
                      <a:cubicBezTo>
                        <a:pt x="43" y="327"/>
                        <a:pt x="51" y="324"/>
                        <a:pt x="57" y="316"/>
                      </a:cubicBezTo>
                      <a:cubicBezTo>
                        <a:pt x="105" y="231"/>
                        <a:pt x="168" y="120"/>
                        <a:pt x="237" y="51"/>
                      </a:cubicBezTo>
                      <a:cubicBezTo>
                        <a:pt x="252" y="20"/>
                        <a:pt x="23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2068;p55">
                  <a:extLst>
                    <a:ext uri="{FF2B5EF4-FFF2-40B4-BE49-F238E27FC236}">
                      <a16:creationId xmlns:a16="http://schemas.microsoft.com/office/drawing/2014/main" id="{71AEF772-EB59-08ED-294B-9A7BAAF62047}"/>
                    </a:ext>
                  </a:extLst>
                </p:cNvPr>
                <p:cNvSpPr/>
                <p:nvPr/>
              </p:nvSpPr>
              <p:spPr>
                <a:xfrm>
                  <a:off x="766453" y="2222991"/>
                  <a:ext cx="60697" cy="5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1" extrusionOk="0">
                      <a:moveTo>
                        <a:pt x="418" y="0"/>
                      </a:moveTo>
                      <a:cubicBezTo>
                        <a:pt x="410" y="0"/>
                        <a:pt x="403" y="4"/>
                        <a:pt x="397" y="11"/>
                      </a:cubicBezTo>
                      <a:cubicBezTo>
                        <a:pt x="371" y="75"/>
                        <a:pt x="328" y="143"/>
                        <a:pt x="286" y="207"/>
                      </a:cubicBezTo>
                      <a:cubicBezTo>
                        <a:pt x="265" y="228"/>
                        <a:pt x="238" y="249"/>
                        <a:pt x="217" y="275"/>
                      </a:cubicBezTo>
                      <a:cubicBezTo>
                        <a:pt x="203" y="290"/>
                        <a:pt x="128" y="345"/>
                        <a:pt x="88" y="345"/>
                      </a:cubicBezTo>
                      <a:cubicBezTo>
                        <a:pt x="69" y="345"/>
                        <a:pt x="57" y="332"/>
                        <a:pt x="64" y="297"/>
                      </a:cubicBezTo>
                      <a:cubicBezTo>
                        <a:pt x="64" y="273"/>
                        <a:pt x="48" y="261"/>
                        <a:pt x="32" y="261"/>
                      </a:cubicBezTo>
                      <a:cubicBezTo>
                        <a:pt x="16" y="261"/>
                        <a:pt x="0" y="273"/>
                        <a:pt x="0" y="297"/>
                      </a:cubicBezTo>
                      <a:cubicBezTo>
                        <a:pt x="0" y="364"/>
                        <a:pt x="39" y="390"/>
                        <a:pt x="90" y="390"/>
                      </a:cubicBezTo>
                      <a:cubicBezTo>
                        <a:pt x="122" y="390"/>
                        <a:pt x="161" y="379"/>
                        <a:pt x="196" y="360"/>
                      </a:cubicBezTo>
                      <a:cubicBezTo>
                        <a:pt x="307" y="297"/>
                        <a:pt x="397" y="164"/>
                        <a:pt x="439" y="53"/>
                      </a:cubicBezTo>
                      <a:cubicBezTo>
                        <a:pt x="455" y="23"/>
                        <a:pt x="437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2069;p55">
                  <a:extLst>
                    <a:ext uri="{FF2B5EF4-FFF2-40B4-BE49-F238E27FC236}">
                      <a16:creationId xmlns:a16="http://schemas.microsoft.com/office/drawing/2014/main" id="{FC4F438A-A145-75E2-E205-AF51574B51D3}"/>
                    </a:ext>
                  </a:extLst>
                </p:cNvPr>
                <p:cNvSpPr/>
                <p:nvPr/>
              </p:nvSpPr>
              <p:spPr>
                <a:xfrm>
                  <a:off x="780594" y="2245270"/>
                  <a:ext cx="69768" cy="5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30" extrusionOk="0">
                      <a:moveTo>
                        <a:pt x="489" y="0"/>
                      </a:moveTo>
                      <a:cubicBezTo>
                        <a:pt x="481" y="0"/>
                        <a:pt x="472" y="5"/>
                        <a:pt x="465" y="19"/>
                      </a:cubicBezTo>
                      <a:cubicBezTo>
                        <a:pt x="397" y="108"/>
                        <a:pt x="333" y="193"/>
                        <a:pt x="265" y="283"/>
                      </a:cubicBezTo>
                      <a:cubicBezTo>
                        <a:pt x="248" y="299"/>
                        <a:pt x="195" y="368"/>
                        <a:pt x="149" y="368"/>
                      </a:cubicBezTo>
                      <a:cubicBezTo>
                        <a:pt x="135" y="368"/>
                        <a:pt x="122" y="362"/>
                        <a:pt x="111" y="346"/>
                      </a:cubicBezTo>
                      <a:cubicBezTo>
                        <a:pt x="90" y="304"/>
                        <a:pt x="69" y="262"/>
                        <a:pt x="69" y="193"/>
                      </a:cubicBezTo>
                      <a:cubicBezTo>
                        <a:pt x="69" y="184"/>
                        <a:pt x="57" y="179"/>
                        <a:pt x="43" y="179"/>
                      </a:cubicBezTo>
                      <a:cubicBezTo>
                        <a:pt x="24" y="179"/>
                        <a:pt x="0" y="189"/>
                        <a:pt x="0" y="214"/>
                      </a:cubicBezTo>
                      <a:cubicBezTo>
                        <a:pt x="22" y="307"/>
                        <a:pt x="71" y="430"/>
                        <a:pt x="163" y="430"/>
                      </a:cubicBezTo>
                      <a:cubicBezTo>
                        <a:pt x="181" y="430"/>
                        <a:pt x="201" y="425"/>
                        <a:pt x="222" y="415"/>
                      </a:cubicBezTo>
                      <a:cubicBezTo>
                        <a:pt x="265" y="373"/>
                        <a:pt x="312" y="325"/>
                        <a:pt x="354" y="262"/>
                      </a:cubicBezTo>
                      <a:cubicBezTo>
                        <a:pt x="397" y="193"/>
                        <a:pt x="465" y="108"/>
                        <a:pt x="508" y="40"/>
                      </a:cubicBezTo>
                      <a:cubicBezTo>
                        <a:pt x="522" y="25"/>
                        <a:pt x="507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2070;p55">
                  <a:extLst>
                    <a:ext uri="{FF2B5EF4-FFF2-40B4-BE49-F238E27FC236}">
                      <a16:creationId xmlns:a16="http://schemas.microsoft.com/office/drawing/2014/main" id="{6C55AEC9-180A-346B-476D-29ED15FBFD6D}"/>
                    </a:ext>
                  </a:extLst>
                </p:cNvPr>
                <p:cNvSpPr/>
                <p:nvPr/>
              </p:nvSpPr>
              <p:spPr>
                <a:xfrm>
                  <a:off x="807408" y="2261679"/>
                  <a:ext cx="60964" cy="50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382" extrusionOk="0">
                      <a:moveTo>
                        <a:pt x="410" y="1"/>
                      </a:moveTo>
                      <a:cubicBezTo>
                        <a:pt x="405" y="1"/>
                        <a:pt x="401" y="3"/>
                        <a:pt x="397" y="7"/>
                      </a:cubicBezTo>
                      <a:cubicBezTo>
                        <a:pt x="354" y="70"/>
                        <a:pt x="307" y="139"/>
                        <a:pt x="264" y="181"/>
                      </a:cubicBezTo>
                      <a:cubicBezTo>
                        <a:pt x="243" y="223"/>
                        <a:pt x="222" y="271"/>
                        <a:pt x="175" y="292"/>
                      </a:cubicBezTo>
                      <a:cubicBezTo>
                        <a:pt x="175" y="313"/>
                        <a:pt x="153" y="313"/>
                        <a:pt x="153" y="313"/>
                      </a:cubicBezTo>
                      <a:cubicBezTo>
                        <a:pt x="149" y="316"/>
                        <a:pt x="144" y="317"/>
                        <a:pt x="139" y="317"/>
                      </a:cubicBezTo>
                      <a:cubicBezTo>
                        <a:pt x="101" y="317"/>
                        <a:pt x="64" y="247"/>
                        <a:pt x="64" y="223"/>
                      </a:cubicBezTo>
                      <a:cubicBezTo>
                        <a:pt x="55" y="215"/>
                        <a:pt x="43" y="210"/>
                        <a:pt x="32" y="210"/>
                      </a:cubicBezTo>
                      <a:cubicBezTo>
                        <a:pt x="15" y="210"/>
                        <a:pt x="0" y="221"/>
                        <a:pt x="0" y="250"/>
                      </a:cubicBezTo>
                      <a:cubicBezTo>
                        <a:pt x="21" y="313"/>
                        <a:pt x="64" y="355"/>
                        <a:pt x="132" y="382"/>
                      </a:cubicBezTo>
                      <a:cubicBezTo>
                        <a:pt x="153" y="382"/>
                        <a:pt x="196" y="355"/>
                        <a:pt x="222" y="334"/>
                      </a:cubicBezTo>
                      <a:cubicBezTo>
                        <a:pt x="307" y="250"/>
                        <a:pt x="376" y="139"/>
                        <a:pt x="439" y="49"/>
                      </a:cubicBezTo>
                      <a:cubicBezTo>
                        <a:pt x="456" y="32"/>
                        <a:pt x="432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2071;p55">
                  <a:extLst>
                    <a:ext uri="{FF2B5EF4-FFF2-40B4-BE49-F238E27FC236}">
                      <a16:creationId xmlns:a16="http://schemas.microsoft.com/office/drawing/2014/main" id="{19E3A1C2-03F9-16F0-01B7-7D353D2E3797}"/>
                    </a:ext>
                  </a:extLst>
                </p:cNvPr>
                <p:cNvSpPr/>
                <p:nvPr/>
              </p:nvSpPr>
              <p:spPr>
                <a:xfrm>
                  <a:off x="154931" y="2215654"/>
                  <a:ext cx="558679" cy="757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" h="5681" extrusionOk="0">
                      <a:moveTo>
                        <a:pt x="99" y="0"/>
                      </a:moveTo>
                      <a:cubicBezTo>
                        <a:pt x="36" y="0"/>
                        <a:pt x="1" y="18"/>
                        <a:pt x="1" y="18"/>
                      </a:cubicBezTo>
                      <a:cubicBezTo>
                        <a:pt x="196" y="352"/>
                        <a:pt x="968" y="5681"/>
                        <a:pt x="968" y="5681"/>
                      </a:cubicBezTo>
                      <a:lnTo>
                        <a:pt x="1037" y="5459"/>
                      </a:lnTo>
                      <a:lnTo>
                        <a:pt x="1455" y="5395"/>
                      </a:lnTo>
                      <a:cubicBezTo>
                        <a:pt x="1608" y="5353"/>
                        <a:pt x="1740" y="5284"/>
                        <a:pt x="1830" y="5173"/>
                      </a:cubicBezTo>
                      <a:lnTo>
                        <a:pt x="4188" y="2487"/>
                      </a:lnTo>
                      <a:lnTo>
                        <a:pt x="3104" y="1340"/>
                      </a:lnTo>
                      <a:lnTo>
                        <a:pt x="1761" y="2710"/>
                      </a:lnTo>
                      <a:cubicBezTo>
                        <a:pt x="1761" y="2710"/>
                        <a:pt x="1677" y="2334"/>
                        <a:pt x="1058" y="1055"/>
                      </a:cubicBezTo>
                      <a:cubicBezTo>
                        <a:pt x="625" y="128"/>
                        <a:pt x="265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2072;p55">
                  <a:extLst>
                    <a:ext uri="{FF2B5EF4-FFF2-40B4-BE49-F238E27FC236}">
                      <a16:creationId xmlns:a16="http://schemas.microsoft.com/office/drawing/2014/main" id="{F68E1FDD-FC69-E7BF-CC1F-F1A8B55F961C}"/>
                    </a:ext>
                  </a:extLst>
                </p:cNvPr>
                <p:cNvSpPr/>
                <p:nvPr/>
              </p:nvSpPr>
              <p:spPr>
                <a:xfrm>
                  <a:off x="-356405" y="2139079"/>
                  <a:ext cx="660997" cy="952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" h="7138" extrusionOk="0">
                      <a:moveTo>
                        <a:pt x="2290" y="0"/>
                      </a:moveTo>
                      <a:lnTo>
                        <a:pt x="1782" y="265"/>
                      </a:lnTo>
                      <a:cubicBezTo>
                        <a:pt x="1782" y="265"/>
                        <a:pt x="355" y="704"/>
                        <a:pt x="175" y="2115"/>
                      </a:cubicBezTo>
                      <a:cubicBezTo>
                        <a:pt x="1" y="3521"/>
                        <a:pt x="815" y="7138"/>
                        <a:pt x="815" y="7138"/>
                      </a:cubicBezTo>
                      <a:cubicBezTo>
                        <a:pt x="815" y="7138"/>
                        <a:pt x="1698" y="6762"/>
                        <a:pt x="2047" y="6651"/>
                      </a:cubicBezTo>
                      <a:cubicBezTo>
                        <a:pt x="2575" y="6519"/>
                        <a:pt x="2998" y="6498"/>
                        <a:pt x="3368" y="6498"/>
                      </a:cubicBezTo>
                      <a:lnTo>
                        <a:pt x="4955" y="6191"/>
                      </a:lnTo>
                      <a:lnTo>
                        <a:pt x="4384" y="1697"/>
                      </a:lnTo>
                      <a:cubicBezTo>
                        <a:pt x="4294" y="1343"/>
                        <a:pt x="4251" y="836"/>
                        <a:pt x="3945" y="614"/>
                      </a:cubicBezTo>
                      <a:lnTo>
                        <a:pt x="3368" y="286"/>
                      </a:lnTo>
                      <a:lnTo>
                        <a:pt x="2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2073;p55">
                  <a:extLst>
                    <a:ext uri="{FF2B5EF4-FFF2-40B4-BE49-F238E27FC236}">
                      <a16:creationId xmlns:a16="http://schemas.microsoft.com/office/drawing/2014/main" id="{15AF8469-13B9-A581-4037-3383FA5C4ED1}"/>
                    </a:ext>
                  </a:extLst>
                </p:cNvPr>
                <p:cNvSpPr/>
                <p:nvPr/>
              </p:nvSpPr>
              <p:spPr>
                <a:xfrm>
                  <a:off x="355037" y="2345591"/>
                  <a:ext cx="300817" cy="37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2841" extrusionOk="0">
                      <a:moveTo>
                        <a:pt x="2076" y="0"/>
                      </a:moveTo>
                      <a:cubicBezTo>
                        <a:pt x="2053" y="0"/>
                        <a:pt x="2027" y="6"/>
                        <a:pt x="2001" y="17"/>
                      </a:cubicBezTo>
                      <a:lnTo>
                        <a:pt x="790" y="520"/>
                      </a:lnTo>
                      <a:cubicBezTo>
                        <a:pt x="705" y="567"/>
                        <a:pt x="637" y="631"/>
                        <a:pt x="615" y="742"/>
                      </a:cubicBezTo>
                      <a:lnTo>
                        <a:pt x="18" y="2766"/>
                      </a:lnTo>
                      <a:cubicBezTo>
                        <a:pt x="1" y="2805"/>
                        <a:pt x="86" y="2841"/>
                        <a:pt x="144" y="2841"/>
                      </a:cubicBezTo>
                      <a:cubicBezTo>
                        <a:pt x="157" y="2841"/>
                        <a:pt x="168" y="2839"/>
                        <a:pt x="177" y="2835"/>
                      </a:cubicBezTo>
                      <a:lnTo>
                        <a:pt x="1451" y="2174"/>
                      </a:lnTo>
                      <a:cubicBezTo>
                        <a:pt x="1562" y="2132"/>
                        <a:pt x="1631" y="2042"/>
                        <a:pt x="1673" y="1931"/>
                      </a:cubicBezTo>
                      <a:lnTo>
                        <a:pt x="2202" y="255"/>
                      </a:lnTo>
                      <a:cubicBezTo>
                        <a:pt x="2254" y="128"/>
                        <a:pt x="2190" y="0"/>
                        <a:pt x="20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2074;p55">
                  <a:extLst>
                    <a:ext uri="{FF2B5EF4-FFF2-40B4-BE49-F238E27FC236}">
                      <a16:creationId xmlns:a16="http://schemas.microsoft.com/office/drawing/2014/main" id="{083935F0-97C8-B635-6FF0-36D932D48992}"/>
                    </a:ext>
                  </a:extLst>
                </p:cNvPr>
                <p:cNvSpPr/>
                <p:nvPr/>
              </p:nvSpPr>
              <p:spPr>
                <a:xfrm>
                  <a:off x="372246" y="2352127"/>
                  <a:ext cx="284142" cy="374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2809" extrusionOk="0">
                      <a:moveTo>
                        <a:pt x="2003" y="1"/>
                      </a:moveTo>
                      <a:cubicBezTo>
                        <a:pt x="1990" y="1"/>
                        <a:pt x="1976" y="4"/>
                        <a:pt x="1962" y="11"/>
                      </a:cubicBezTo>
                      <a:lnTo>
                        <a:pt x="772" y="518"/>
                      </a:lnTo>
                      <a:cubicBezTo>
                        <a:pt x="709" y="560"/>
                        <a:pt x="640" y="603"/>
                        <a:pt x="619" y="693"/>
                      </a:cubicBezTo>
                      <a:lnTo>
                        <a:pt x="0" y="2807"/>
                      </a:lnTo>
                      <a:cubicBezTo>
                        <a:pt x="0" y="2808"/>
                        <a:pt x="1" y="2808"/>
                        <a:pt x="1" y="2808"/>
                      </a:cubicBezTo>
                      <a:cubicBezTo>
                        <a:pt x="41" y="2808"/>
                        <a:pt x="981" y="2343"/>
                        <a:pt x="1369" y="2147"/>
                      </a:cubicBezTo>
                      <a:cubicBezTo>
                        <a:pt x="1475" y="2083"/>
                        <a:pt x="1502" y="2035"/>
                        <a:pt x="1544" y="1903"/>
                      </a:cubicBezTo>
                      <a:lnTo>
                        <a:pt x="2094" y="164"/>
                      </a:lnTo>
                      <a:cubicBezTo>
                        <a:pt x="2129" y="88"/>
                        <a:pt x="2075" y="1"/>
                        <a:pt x="2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2075;p55">
                  <a:extLst>
                    <a:ext uri="{FF2B5EF4-FFF2-40B4-BE49-F238E27FC236}">
                      <a16:creationId xmlns:a16="http://schemas.microsoft.com/office/drawing/2014/main" id="{65081B67-FEA6-1221-A044-2C29C7194A0B}"/>
                    </a:ext>
                  </a:extLst>
                </p:cNvPr>
                <p:cNvSpPr/>
                <p:nvPr/>
              </p:nvSpPr>
              <p:spPr>
                <a:xfrm>
                  <a:off x="425073" y="2453649"/>
                  <a:ext cx="20544" cy="4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29" extrusionOk="0">
                      <a:moveTo>
                        <a:pt x="112" y="0"/>
                      </a:moveTo>
                      <a:cubicBezTo>
                        <a:pt x="112" y="0"/>
                        <a:pt x="91" y="21"/>
                        <a:pt x="90" y="42"/>
                      </a:cubicBezTo>
                      <a:lnTo>
                        <a:pt x="90" y="42"/>
                      </a:lnTo>
                      <a:cubicBezTo>
                        <a:pt x="91" y="21"/>
                        <a:pt x="112" y="21"/>
                        <a:pt x="112" y="21"/>
                      </a:cubicBezTo>
                      <a:lnTo>
                        <a:pt x="133" y="21"/>
                      </a:lnTo>
                      <a:cubicBezTo>
                        <a:pt x="133" y="0"/>
                        <a:pt x="133" y="0"/>
                        <a:pt x="112" y="0"/>
                      </a:cubicBezTo>
                      <a:close/>
                      <a:moveTo>
                        <a:pt x="133" y="21"/>
                      </a:moveTo>
                      <a:lnTo>
                        <a:pt x="154" y="43"/>
                      </a:lnTo>
                      <a:lnTo>
                        <a:pt x="154" y="21"/>
                      </a:lnTo>
                      <a:close/>
                      <a:moveTo>
                        <a:pt x="154" y="43"/>
                      </a:moveTo>
                      <a:lnTo>
                        <a:pt x="154" y="43"/>
                      </a:lnTo>
                      <a:lnTo>
                        <a:pt x="154" y="43"/>
                      </a:lnTo>
                      <a:close/>
                      <a:moveTo>
                        <a:pt x="90" y="43"/>
                      </a:moveTo>
                      <a:lnTo>
                        <a:pt x="1" y="286"/>
                      </a:lnTo>
                      <a:lnTo>
                        <a:pt x="1" y="307"/>
                      </a:lnTo>
                      <a:cubicBezTo>
                        <a:pt x="1" y="307"/>
                        <a:pt x="1" y="328"/>
                        <a:pt x="22" y="328"/>
                      </a:cubicBezTo>
                      <a:lnTo>
                        <a:pt x="22" y="307"/>
                      </a:lnTo>
                      <a:lnTo>
                        <a:pt x="22" y="286"/>
                      </a:lnTo>
                      <a:lnTo>
                        <a:pt x="90" y="43"/>
                      </a:lnTo>
                      <a:close/>
                      <a:moveTo>
                        <a:pt x="154" y="43"/>
                      </a:moveTo>
                      <a:lnTo>
                        <a:pt x="69" y="307"/>
                      </a:lnTo>
                      <a:cubicBezTo>
                        <a:pt x="69" y="328"/>
                        <a:pt x="48" y="328"/>
                        <a:pt x="48" y="328"/>
                      </a:cubicBezTo>
                      <a:cubicBezTo>
                        <a:pt x="69" y="328"/>
                        <a:pt x="69" y="328"/>
                        <a:pt x="90" y="307"/>
                      </a:cubicBezTo>
                      <a:lnTo>
                        <a:pt x="154" y="64"/>
                      </a:lnTo>
                      <a:lnTo>
                        <a:pt x="154" y="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2076;p55">
                  <a:extLst>
                    <a:ext uri="{FF2B5EF4-FFF2-40B4-BE49-F238E27FC236}">
                      <a16:creationId xmlns:a16="http://schemas.microsoft.com/office/drawing/2014/main" id="{095A687B-B721-948E-FE05-C4E23A18EB89}"/>
                    </a:ext>
                  </a:extLst>
                </p:cNvPr>
                <p:cNvSpPr/>
                <p:nvPr/>
              </p:nvSpPr>
              <p:spPr>
                <a:xfrm>
                  <a:off x="410266" y="2503009"/>
                  <a:ext cx="21344" cy="44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334" extrusionOk="0">
                      <a:moveTo>
                        <a:pt x="112" y="0"/>
                      </a:moveTo>
                      <a:lnTo>
                        <a:pt x="90" y="27"/>
                      </a:lnTo>
                      <a:lnTo>
                        <a:pt x="133" y="27"/>
                      </a:lnTo>
                      <a:lnTo>
                        <a:pt x="159" y="48"/>
                      </a:lnTo>
                      <a:lnTo>
                        <a:pt x="159" y="27"/>
                      </a:lnTo>
                      <a:lnTo>
                        <a:pt x="133" y="0"/>
                      </a:lnTo>
                      <a:close/>
                      <a:moveTo>
                        <a:pt x="90" y="27"/>
                      </a:moveTo>
                      <a:lnTo>
                        <a:pt x="1" y="291"/>
                      </a:lnTo>
                      <a:cubicBezTo>
                        <a:pt x="1" y="312"/>
                        <a:pt x="27" y="312"/>
                        <a:pt x="27" y="333"/>
                      </a:cubicBezTo>
                      <a:lnTo>
                        <a:pt x="48" y="333"/>
                      </a:lnTo>
                      <a:lnTo>
                        <a:pt x="27" y="312"/>
                      </a:lnTo>
                      <a:lnTo>
                        <a:pt x="27" y="291"/>
                      </a:lnTo>
                      <a:lnTo>
                        <a:pt x="90" y="27"/>
                      </a:lnTo>
                      <a:close/>
                      <a:moveTo>
                        <a:pt x="159" y="48"/>
                      </a:moveTo>
                      <a:lnTo>
                        <a:pt x="69" y="312"/>
                      </a:lnTo>
                      <a:cubicBezTo>
                        <a:pt x="69" y="312"/>
                        <a:pt x="69" y="333"/>
                        <a:pt x="48" y="333"/>
                      </a:cubicBezTo>
                      <a:cubicBezTo>
                        <a:pt x="69" y="333"/>
                        <a:pt x="69" y="333"/>
                        <a:pt x="90" y="312"/>
                      </a:cubicBezTo>
                      <a:lnTo>
                        <a:pt x="159" y="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2077;p55">
                  <a:extLst>
                    <a:ext uri="{FF2B5EF4-FFF2-40B4-BE49-F238E27FC236}">
                      <a16:creationId xmlns:a16="http://schemas.microsoft.com/office/drawing/2014/main" id="{A076F382-C07B-AAD4-AAFA-46C271752A79}"/>
                    </a:ext>
                  </a:extLst>
                </p:cNvPr>
                <p:cNvSpPr/>
                <p:nvPr/>
              </p:nvSpPr>
              <p:spPr>
                <a:xfrm>
                  <a:off x="96367" y="2491669"/>
                  <a:ext cx="487577" cy="452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" h="3390" extrusionOk="0">
                      <a:moveTo>
                        <a:pt x="3230" y="0"/>
                      </a:moveTo>
                      <a:cubicBezTo>
                        <a:pt x="3130" y="0"/>
                        <a:pt x="2795" y="421"/>
                        <a:pt x="2687" y="530"/>
                      </a:cubicBezTo>
                      <a:cubicBezTo>
                        <a:pt x="2588" y="605"/>
                        <a:pt x="2247" y="893"/>
                        <a:pt x="2187" y="893"/>
                      </a:cubicBezTo>
                      <a:cubicBezTo>
                        <a:pt x="2180" y="893"/>
                        <a:pt x="2177" y="888"/>
                        <a:pt x="2179" y="878"/>
                      </a:cubicBezTo>
                      <a:lnTo>
                        <a:pt x="2401" y="265"/>
                      </a:lnTo>
                      <a:lnTo>
                        <a:pt x="2401" y="265"/>
                      </a:lnTo>
                      <a:cubicBezTo>
                        <a:pt x="2401" y="265"/>
                        <a:pt x="1936" y="704"/>
                        <a:pt x="1872" y="947"/>
                      </a:cubicBezTo>
                      <a:cubicBezTo>
                        <a:pt x="1825" y="1079"/>
                        <a:pt x="1804" y="1233"/>
                        <a:pt x="1804" y="1233"/>
                      </a:cubicBezTo>
                      <a:lnTo>
                        <a:pt x="1" y="2576"/>
                      </a:lnTo>
                      <a:lnTo>
                        <a:pt x="1011" y="3390"/>
                      </a:lnTo>
                      <a:cubicBezTo>
                        <a:pt x="2221" y="2179"/>
                        <a:pt x="3147" y="1233"/>
                        <a:pt x="3279" y="1101"/>
                      </a:cubicBezTo>
                      <a:cubicBezTo>
                        <a:pt x="3369" y="1011"/>
                        <a:pt x="3591" y="773"/>
                        <a:pt x="3570" y="725"/>
                      </a:cubicBezTo>
                      <a:cubicBezTo>
                        <a:pt x="3566" y="718"/>
                        <a:pt x="3559" y="715"/>
                        <a:pt x="3551" y="715"/>
                      </a:cubicBezTo>
                      <a:cubicBezTo>
                        <a:pt x="3456" y="715"/>
                        <a:pt x="3100" y="1101"/>
                        <a:pt x="3084" y="1101"/>
                      </a:cubicBezTo>
                      <a:cubicBezTo>
                        <a:pt x="3083" y="1101"/>
                        <a:pt x="3083" y="1101"/>
                        <a:pt x="3083" y="1101"/>
                      </a:cubicBezTo>
                      <a:cubicBezTo>
                        <a:pt x="3104" y="1058"/>
                        <a:pt x="3654" y="551"/>
                        <a:pt x="3633" y="482"/>
                      </a:cubicBezTo>
                      <a:cubicBezTo>
                        <a:pt x="3629" y="469"/>
                        <a:pt x="3619" y="463"/>
                        <a:pt x="3604" y="463"/>
                      </a:cubicBezTo>
                      <a:cubicBezTo>
                        <a:pt x="3473" y="463"/>
                        <a:pt x="2970" y="947"/>
                        <a:pt x="2951" y="947"/>
                      </a:cubicBezTo>
                      <a:cubicBezTo>
                        <a:pt x="2937" y="959"/>
                        <a:pt x="2931" y="965"/>
                        <a:pt x="2931" y="965"/>
                      </a:cubicBezTo>
                      <a:cubicBezTo>
                        <a:pt x="2931" y="965"/>
                        <a:pt x="3567" y="410"/>
                        <a:pt x="3543" y="329"/>
                      </a:cubicBezTo>
                      <a:cubicBezTo>
                        <a:pt x="3543" y="318"/>
                        <a:pt x="3537" y="313"/>
                        <a:pt x="3526" y="313"/>
                      </a:cubicBezTo>
                      <a:cubicBezTo>
                        <a:pt x="3453" y="313"/>
                        <a:pt x="3170" y="530"/>
                        <a:pt x="3147" y="530"/>
                      </a:cubicBezTo>
                      <a:cubicBezTo>
                        <a:pt x="3147" y="530"/>
                        <a:pt x="2863" y="774"/>
                        <a:pt x="2822" y="774"/>
                      </a:cubicBezTo>
                      <a:cubicBezTo>
                        <a:pt x="2821" y="774"/>
                        <a:pt x="2820" y="774"/>
                        <a:pt x="2819" y="773"/>
                      </a:cubicBezTo>
                      <a:cubicBezTo>
                        <a:pt x="2798" y="746"/>
                        <a:pt x="3326" y="1"/>
                        <a:pt x="3236" y="1"/>
                      </a:cubicBezTo>
                      <a:cubicBezTo>
                        <a:pt x="3234" y="0"/>
                        <a:pt x="3232" y="0"/>
                        <a:pt x="3230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2078;p55">
                  <a:extLst>
                    <a:ext uri="{FF2B5EF4-FFF2-40B4-BE49-F238E27FC236}">
                      <a16:creationId xmlns:a16="http://schemas.microsoft.com/office/drawing/2014/main" id="{90922AE4-1D71-CC3B-795D-CCA33FE6B408}"/>
                    </a:ext>
                  </a:extLst>
                </p:cNvPr>
                <p:cNvSpPr/>
                <p:nvPr/>
              </p:nvSpPr>
              <p:spPr>
                <a:xfrm>
                  <a:off x="-347867" y="2219923"/>
                  <a:ext cx="708888" cy="818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4" h="6137" extrusionOk="0">
                      <a:moveTo>
                        <a:pt x="1233" y="1"/>
                      </a:moveTo>
                      <a:cubicBezTo>
                        <a:pt x="1114" y="1"/>
                        <a:pt x="983" y="41"/>
                        <a:pt x="841" y="140"/>
                      </a:cubicBezTo>
                      <a:cubicBezTo>
                        <a:pt x="0" y="695"/>
                        <a:pt x="27" y="2942"/>
                        <a:pt x="1787" y="5628"/>
                      </a:cubicBezTo>
                      <a:cubicBezTo>
                        <a:pt x="2011" y="5963"/>
                        <a:pt x="2376" y="6137"/>
                        <a:pt x="2811" y="6137"/>
                      </a:cubicBezTo>
                      <a:cubicBezTo>
                        <a:pt x="3144" y="6137"/>
                        <a:pt x="3519" y="6034"/>
                        <a:pt x="3902" y="5823"/>
                      </a:cubicBezTo>
                      <a:lnTo>
                        <a:pt x="5313" y="4835"/>
                      </a:lnTo>
                      <a:lnTo>
                        <a:pt x="4473" y="3603"/>
                      </a:lnTo>
                      <a:lnTo>
                        <a:pt x="3638" y="4195"/>
                      </a:lnTo>
                      <a:lnTo>
                        <a:pt x="2073" y="848"/>
                      </a:lnTo>
                      <a:cubicBezTo>
                        <a:pt x="2073" y="848"/>
                        <a:pt x="1777" y="1"/>
                        <a:pt x="12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2079;p55">
                  <a:extLst>
                    <a:ext uri="{FF2B5EF4-FFF2-40B4-BE49-F238E27FC236}">
                      <a16:creationId xmlns:a16="http://schemas.microsoft.com/office/drawing/2014/main" id="{FD26978D-AB12-0ED3-AAB8-7CD711ABD161}"/>
                    </a:ext>
                  </a:extLst>
                </p:cNvPr>
                <p:cNvSpPr/>
                <p:nvPr/>
              </p:nvSpPr>
              <p:spPr>
                <a:xfrm>
                  <a:off x="-51044" y="2000872"/>
                  <a:ext cx="150342" cy="2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1782" extrusionOk="0">
                      <a:moveTo>
                        <a:pt x="181" y="0"/>
                      </a:moveTo>
                      <a:lnTo>
                        <a:pt x="1" y="1036"/>
                      </a:lnTo>
                      <a:lnTo>
                        <a:pt x="334" y="1433"/>
                      </a:lnTo>
                      <a:cubicBezTo>
                        <a:pt x="581" y="1700"/>
                        <a:pt x="741" y="1782"/>
                        <a:pt x="851" y="1782"/>
                      </a:cubicBezTo>
                      <a:cubicBezTo>
                        <a:pt x="1005" y="1782"/>
                        <a:pt x="1062" y="1623"/>
                        <a:pt x="1127" y="1586"/>
                      </a:cubicBezTo>
                      <a:lnTo>
                        <a:pt x="1058" y="418"/>
                      </a:lnTo>
                      <a:lnTo>
                        <a:pt x="508" y="196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2080;p55">
                  <a:extLst>
                    <a:ext uri="{FF2B5EF4-FFF2-40B4-BE49-F238E27FC236}">
                      <a16:creationId xmlns:a16="http://schemas.microsoft.com/office/drawing/2014/main" id="{BB734A99-FECE-4F83-EF52-6E6D195EF316}"/>
                    </a:ext>
                  </a:extLst>
                </p:cNvPr>
                <p:cNvSpPr/>
                <p:nvPr/>
              </p:nvSpPr>
              <p:spPr>
                <a:xfrm>
                  <a:off x="-3552" y="2026886"/>
                  <a:ext cx="100050" cy="11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864" extrusionOk="0">
                      <a:moveTo>
                        <a:pt x="152" y="1"/>
                      </a:moveTo>
                      <a:lnTo>
                        <a:pt x="41" y="112"/>
                      </a:lnTo>
                      <a:cubicBezTo>
                        <a:pt x="0" y="437"/>
                        <a:pt x="438" y="863"/>
                        <a:pt x="581" y="863"/>
                      </a:cubicBezTo>
                      <a:cubicBezTo>
                        <a:pt x="585" y="863"/>
                        <a:pt x="588" y="863"/>
                        <a:pt x="591" y="862"/>
                      </a:cubicBezTo>
                      <a:cubicBezTo>
                        <a:pt x="750" y="841"/>
                        <a:pt x="702" y="313"/>
                        <a:pt x="702" y="313"/>
                      </a:cubicBezTo>
                      <a:lnTo>
                        <a:pt x="1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2081;p55">
                  <a:extLst>
                    <a:ext uri="{FF2B5EF4-FFF2-40B4-BE49-F238E27FC236}">
                      <a16:creationId xmlns:a16="http://schemas.microsoft.com/office/drawing/2014/main" id="{93A28510-4BDC-5DD5-28AB-07BEABB041EC}"/>
                    </a:ext>
                  </a:extLst>
                </p:cNvPr>
                <p:cNvSpPr/>
                <p:nvPr/>
              </p:nvSpPr>
              <p:spPr>
                <a:xfrm>
                  <a:off x="-68653" y="1703645"/>
                  <a:ext cx="291479" cy="3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2361" extrusionOk="0">
                      <a:moveTo>
                        <a:pt x="1781" y="1"/>
                      </a:moveTo>
                      <a:cubicBezTo>
                        <a:pt x="1254" y="1"/>
                        <a:pt x="71" y="614"/>
                        <a:pt x="1" y="996"/>
                      </a:cubicBezTo>
                      <a:cubicBezTo>
                        <a:pt x="1" y="996"/>
                        <a:pt x="48" y="1943"/>
                        <a:pt x="202" y="2027"/>
                      </a:cubicBezTo>
                      <a:lnTo>
                        <a:pt x="334" y="2360"/>
                      </a:lnTo>
                      <a:cubicBezTo>
                        <a:pt x="334" y="2360"/>
                        <a:pt x="267" y="2049"/>
                        <a:pt x="320" y="2049"/>
                      </a:cubicBezTo>
                      <a:cubicBezTo>
                        <a:pt x="328" y="2049"/>
                        <a:pt x="340" y="2057"/>
                        <a:pt x="355" y="2075"/>
                      </a:cubicBezTo>
                      <a:lnTo>
                        <a:pt x="598" y="1150"/>
                      </a:lnTo>
                      <a:cubicBezTo>
                        <a:pt x="598" y="1150"/>
                        <a:pt x="751" y="1324"/>
                        <a:pt x="905" y="1414"/>
                      </a:cubicBezTo>
                      <a:cubicBezTo>
                        <a:pt x="975" y="1465"/>
                        <a:pt x="1088" y="1482"/>
                        <a:pt x="1198" y="1482"/>
                      </a:cubicBezTo>
                      <a:cubicBezTo>
                        <a:pt x="1327" y="1482"/>
                        <a:pt x="1454" y="1458"/>
                        <a:pt x="1502" y="1435"/>
                      </a:cubicBezTo>
                      <a:cubicBezTo>
                        <a:pt x="1608" y="1393"/>
                        <a:pt x="1566" y="949"/>
                        <a:pt x="1566" y="949"/>
                      </a:cubicBezTo>
                      <a:cubicBezTo>
                        <a:pt x="1566" y="949"/>
                        <a:pt x="2052" y="663"/>
                        <a:pt x="1983" y="552"/>
                      </a:cubicBezTo>
                      <a:cubicBezTo>
                        <a:pt x="1951" y="452"/>
                        <a:pt x="1892" y="440"/>
                        <a:pt x="1865" y="440"/>
                      </a:cubicBezTo>
                      <a:cubicBezTo>
                        <a:pt x="1856" y="440"/>
                        <a:pt x="1851" y="441"/>
                        <a:pt x="1851" y="441"/>
                      </a:cubicBezTo>
                      <a:cubicBezTo>
                        <a:pt x="1851" y="441"/>
                        <a:pt x="2184" y="245"/>
                        <a:pt x="2031" y="156"/>
                      </a:cubicBezTo>
                      <a:cubicBezTo>
                        <a:pt x="2021" y="47"/>
                        <a:pt x="1925" y="1"/>
                        <a:pt x="17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2082;p55">
                  <a:extLst>
                    <a:ext uri="{FF2B5EF4-FFF2-40B4-BE49-F238E27FC236}">
                      <a16:creationId xmlns:a16="http://schemas.microsoft.com/office/drawing/2014/main" id="{32761F83-6892-F4A8-9076-52C56E147166}"/>
                    </a:ext>
                  </a:extLst>
                </p:cNvPr>
                <p:cNvSpPr/>
                <p:nvPr/>
              </p:nvSpPr>
              <p:spPr>
                <a:xfrm>
                  <a:off x="-71455" y="1830113"/>
                  <a:ext cx="235051" cy="26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2" h="2005" extrusionOk="0">
                      <a:moveTo>
                        <a:pt x="1566" y="1"/>
                      </a:moveTo>
                      <a:cubicBezTo>
                        <a:pt x="1497" y="69"/>
                        <a:pt x="1232" y="48"/>
                        <a:pt x="968" y="91"/>
                      </a:cubicBezTo>
                      <a:cubicBezTo>
                        <a:pt x="926" y="91"/>
                        <a:pt x="598" y="91"/>
                        <a:pt x="572" y="154"/>
                      </a:cubicBezTo>
                      <a:cubicBezTo>
                        <a:pt x="529" y="334"/>
                        <a:pt x="376" y="862"/>
                        <a:pt x="334" y="1016"/>
                      </a:cubicBezTo>
                      <a:cubicBezTo>
                        <a:pt x="307" y="1037"/>
                        <a:pt x="286" y="1037"/>
                        <a:pt x="265" y="1037"/>
                      </a:cubicBezTo>
                      <a:cubicBezTo>
                        <a:pt x="234" y="1006"/>
                        <a:pt x="188" y="975"/>
                        <a:pt x="145" y="975"/>
                      </a:cubicBezTo>
                      <a:cubicBezTo>
                        <a:pt x="99" y="975"/>
                        <a:pt x="57" y="1012"/>
                        <a:pt x="43" y="1127"/>
                      </a:cubicBezTo>
                      <a:cubicBezTo>
                        <a:pt x="1" y="1455"/>
                        <a:pt x="334" y="1391"/>
                        <a:pt x="376" y="1433"/>
                      </a:cubicBezTo>
                      <a:cubicBezTo>
                        <a:pt x="418" y="1523"/>
                        <a:pt x="619" y="1809"/>
                        <a:pt x="883" y="1920"/>
                      </a:cubicBezTo>
                      <a:cubicBezTo>
                        <a:pt x="987" y="1957"/>
                        <a:pt x="1146" y="2004"/>
                        <a:pt x="1299" y="2004"/>
                      </a:cubicBezTo>
                      <a:cubicBezTo>
                        <a:pt x="1405" y="2004"/>
                        <a:pt x="1507" y="1982"/>
                        <a:pt x="1587" y="1920"/>
                      </a:cubicBezTo>
                      <a:cubicBezTo>
                        <a:pt x="1719" y="1809"/>
                        <a:pt x="1761" y="1391"/>
                        <a:pt x="15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2083;p55">
                  <a:extLst>
                    <a:ext uri="{FF2B5EF4-FFF2-40B4-BE49-F238E27FC236}">
                      <a16:creationId xmlns:a16="http://schemas.microsoft.com/office/drawing/2014/main" id="{656DFFA3-9CF3-3AB8-1C03-00576EA0CBE9}"/>
                    </a:ext>
                  </a:extLst>
                </p:cNvPr>
                <p:cNvSpPr/>
                <p:nvPr/>
              </p:nvSpPr>
              <p:spPr>
                <a:xfrm>
                  <a:off x="-53845" y="1971256"/>
                  <a:ext cx="29748" cy="2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180" extrusionOk="0">
                      <a:moveTo>
                        <a:pt x="1" y="0"/>
                      </a:moveTo>
                      <a:lnTo>
                        <a:pt x="1" y="48"/>
                      </a:lnTo>
                      <a:cubicBezTo>
                        <a:pt x="13" y="40"/>
                        <a:pt x="27" y="37"/>
                        <a:pt x="40" y="37"/>
                      </a:cubicBezTo>
                      <a:cubicBezTo>
                        <a:pt x="71" y="37"/>
                        <a:pt x="103" y="54"/>
                        <a:pt x="133" y="69"/>
                      </a:cubicBezTo>
                      <a:cubicBezTo>
                        <a:pt x="154" y="111"/>
                        <a:pt x="175" y="153"/>
                        <a:pt x="175" y="180"/>
                      </a:cubicBezTo>
                      <a:lnTo>
                        <a:pt x="223" y="180"/>
                      </a:lnTo>
                      <a:cubicBezTo>
                        <a:pt x="223" y="132"/>
                        <a:pt x="202" y="90"/>
                        <a:pt x="154" y="48"/>
                      </a:cubicBezTo>
                      <a:cubicBezTo>
                        <a:pt x="112" y="21"/>
                        <a:pt x="43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2084;p55">
                  <a:extLst>
                    <a:ext uri="{FF2B5EF4-FFF2-40B4-BE49-F238E27FC236}">
                      <a16:creationId xmlns:a16="http://schemas.microsoft.com/office/drawing/2014/main" id="{C8E89E71-4608-8375-F430-D77AC1B2E092}"/>
                    </a:ext>
                  </a:extLst>
                </p:cNvPr>
                <p:cNvSpPr/>
                <p:nvPr/>
              </p:nvSpPr>
              <p:spPr>
                <a:xfrm>
                  <a:off x="51944" y="2026886"/>
                  <a:ext cx="91112" cy="3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" h="24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3" y="133"/>
                        <a:pt x="175" y="244"/>
                        <a:pt x="307" y="244"/>
                      </a:cubicBezTo>
                      <a:cubicBezTo>
                        <a:pt x="328" y="247"/>
                        <a:pt x="348" y="248"/>
                        <a:pt x="367" y="248"/>
                      </a:cubicBezTo>
                      <a:cubicBezTo>
                        <a:pt x="499" y="248"/>
                        <a:pt x="609" y="187"/>
                        <a:pt x="683" y="9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2085;p55">
                  <a:extLst>
                    <a:ext uri="{FF2B5EF4-FFF2-40B4-BE49-F238E27FC236}">
                      <a16:creationId xmlns:a16="http://schemas.microsoft.com/office/drawing/2014/main" id="{F0BD48D3-CCCF-8C73-8207-5F76988705B7}"/>
                    </a:ext>
                  </a:extLst>
                </p:cNvPr>
                <p:cNvSpPr/>
                <p:nvPr/>
              </p:nvSpPr>
              <p:spPr>
                <a:xfrm>
                  <a:off x="-48109" y="2376807"/>
                  <a:ext cx="182758" cy="397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2977" extrusionOk="0">
                      <a:moveTo>
                        <a:pt x="0" y="0"/>
                      </a:moveTo>
                      <a:cubicBezTo>
                        <a:pt x="90" y="508"/>
                        <a:pt x="1168" y="2358"/>
                        <a:pt x="1322" y="2977"/>
                      </a:cubicBezTo>
                      <a:lnTo>
                        <a:pt x="1369" y="2977"/>
                      </a:lnTo>
                      <a:cubicBezTo>
                        <a:pt x="1258" y="2316"/>
                        <a:pt x="132" y="508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2086;p55">
                  <a:extLst>
                    <a:ext uri="{FF2B5EF4-FFF2-40B4-BE49-F238E27FC236}">
                      <a16:creationId xmlns:a16="http://schemas.microsoft.com/office/drawing/2014/main" id="{179CE1B6-5E98-D011-60D3-FB50ED72DD1E}"/>
                    </a:ext>
                  </a:extLst>
                </p:cNvPr>
                <p:cNvSpPr/>
                <p:nvPr/>
              </p:nvSpPr>
              <p:spPr>
                <a:xfrm>
                  <a:off x="-306245" y="2585453"/>
                  <a:ext cx="208771" cy="38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" h="2888" extrusionOk="0">
                      <a:moveTo>
                        <a:pt x="42" y="1"/>
                      </a:moveTo>
                      <a:lnTo>
                        <a:pt x="0" y="22"/>
                      </a:lnTo>
                      <a:cubicBezTo>
                        <a:pt x="349" y="398"/>
                        <a:pt x="1079" y="2401"/>
                        <a:pt x="1539" y="2888"/>
                      </a:cubicBezTo>
                      <a:lnTo>
                        <a:pt x="1565" y="2867"/>
                      </a:lnTo>
                      <a:cubicBezTo>
                        <a:pt x="1168" y="2380"/>
                        <a:pt x="375" y="376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2087;p55">
                  <a:extLst>
                    <a:ext uri="{FF2B5EF4-FFF2-40B4-BE49-F238E27FC236}">
                      <a16:creationId xmlns:a16="http://schemas.microsoft.com/office/drawing/2014/main" id="{4A94364E-A14F-58FB-4902-682310D77A9F}"/>
                    </a:ext>
                  </a:extLst>
                </p:cNvPr>
                <p:cNvSpPr/>
                <p:nvPr/>
              </p:nvSpPr>
              <p:spPr>
                <a:xfrm>
                  <a:off x="-24230" y="2376807"/>
                  <a:ext cx="23478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487" extrusionOk="0">
                      <a:moveTo>
                        <a:pt x="133" y="0"/>
                      </a:moveTo>
                      <a:cubicBezTo>
                        <a:pt x="64" y="153"/>
                        <a:pt x="22" y="312"/>
                        <a:pt x="1" y="465"/>
                      </a:cubicBezTo>
                      <a:lnTo>
                        <a:pt x="43" y="486"/>
                      </a:lnTo>
                      <a:cubicBezTo>
                        <a:pt x="64" y="312"/>
                        <a:pt x="112" y="153"/>
                        <a:pt x="175" y="21"/>
                      </a:cubicBez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693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9041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collecting and processing</a:t>
            </a:r>
            <a:endParaRPr dirty="0"/>
          </a:p>
        </p:txBody>
      </p:sp>
      <p:sp>
        <p:nvSpPr>
          <p:cNvPr id="5" name="Google Shape;1076;p43">
            <a:extLst>
              <a:ext uri="{FF2B5EF4-FFF2-40B4-BE49-F238E27FC236}">
                <a16:creationId xmlns:a16="http://schemas.microsoft.com/office/drawing/2014/main" id="{7F173586-E679-921B-F60A-46349FAF44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9676" y="1222130"/>
            <a:ext cx="5214347" cy="3212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600" b="1" dirty="0"/>
              <a:t>Applied dataset</a:t>
            </a:r>
            <a:r>
              <a:rPr lang="en" sz="1600" dirty="0"/>
              <a:t>: All students of class AI17B, Quy Nhon Campus, FPT university.</a:t>
            </a:r>
          </a:p>
          <a:p>
            <a:pPr marL="285750" lvl="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b="1" dirty="0"/>
              <a:t>Data collection </a:t>
            </a:r>
            <a:r>
              <a:rPr lang="en-US" sz="1600" dirty="0"/>
              <a:t>: </a:t>
            </a:r>
          </a:p>
          <a:p>
            <a:pPr marL="0" lvl="0" indent="0" algn="just">
              <a:buSzPts val="1400"/>
            </a:pPr>
            <a:r>
              <a:rPr lang="en-US" sz="1600" dirty="0"/>
              <a:t>      Record their face video and submit </a:t>
            </a:r>
          </a:p>
          <a:p>
            <a:pPr marL="0" lvl="0" indent="0" algn="just">
              <a:buSzPts val="1400"/>
            </a:pPr>
            <a:r>
              <a:rPr lang="en-US" sz="1600" dirty="0"/>
              <a:t>      Check videos’ quality through multiple requirements</a:t>
            </a:r>
          </a:p>
          <a:p>
            <a:pPr marL="0" lvl="0" indent="0" algn="just">
              <a:spcAft>
                <a:spcPts val="600"/>
              </a:spcAft>
              <a:buSzPts val="1400"/>
            </a:pPr>
            <a:r>
              <a:rPr lang="en-US" sz="1600" dirty="0"/>
              <a:t>      Save all images in a folder with their name and ID.</a:t>
            </a:r>
          </a:p>
          <a:p>
            <a:pPr marL="285750" lvl="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b="1" dirty="0"/>
              <a:t>Data processing</a:t>
            </a:r>
            <a:r>
              <a:rPr lang="en-US" sz="1600" dirty="0"/>
              <a:t>:</a:t>
            </a:r>
          </a:p>
          <a:p>
            <a:pPr marL="0" lvl="0" indent="0" algn="just">
              <a:buSzPts val="1400"/>
            </a:pPr>
            <a:r>
              <a:rPr lang="en-US" sz="1600" dirty="0"/>
              <a:t>      E</a:t>
            </a:r>
            <a:r>
              <a:rPr lang="vi-VN" sz="1600" dirty="0"/>
              <a:t>xtract the frames from the video using </a:t>
            </a:r>
            <a:r>
              <a:rPr lang="en-US" sz="1600" dirty="0"/>
              <a:t>MTCNN</a:t>
            </a:r>
          </a:p>
          <a:p>
            <a:pPr marL="0" lvl="0" indent="0" algn="just">
              <a:buSzPts val="1400"/>
            </a:pPr>
            <a:r>
              <a:rPr lang="en-US" sz="1600" dirty="0"/>
              <a:t>      R</a:t>
            </a:r>
            <a:r>
              <a:rPr lang="vi-VN" sz="1600" dirty="0"/>
              <a:t>esized each frame to the size of (160, 160, 3)</a:t>
            </a:r>
            <a:endParaRPr lang="en-US" sz="1600" dirty="0"/>
          </a:p>
          <a:p>
            <a:pPr marL="0" lvl="0" indent="0" algn="just">
              <a:buSzPts val="1400"/>
            </a:pPr>
            <a:r>
              <a:rPr lang="en-US" sz="1600" dirty="0"/>
              <a:t>      Save all frames in folders with respective ID.</a:t>
            </a:r>
          </a:p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just">
              <a:buSzPts val="1400"/>
            </a:pP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823C4-D407-042E-A082-053AEC5D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066" y="1181621"/>
            <a:ext cx="2594741" cy="12829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F66BE-1288-4A3C-7938-B140576E1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066" y="2628417"/>
            <a:ext cx="2594741" cy="180610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858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9041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Recognition</a:t>
            </a:r>
            <a:endParaRPr dirty="0"/>
          </a:p>
        </p:txBody>
      </p:sp>
      <p:sp>
        <p:nvSpPr>
          <p:cNvPr id="5" name="Google Shape;1076;p43">
            <a:extLst>
              <a:ext uri="{FF2B5EF4-FFF2-40B4-BE49-F238E27FC236}">
                <a16:creationId xmlns:a16="http://schemas.microsoft.com/office/drawing/2014/main" id="{7F173586-E679-921B-F60A-46349FAF44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9940" y="1119927"/>
            <a:ext cx="7904119" cy="1846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Place a camera in front of the entrance of the room to capture the students' faces. </a:t>
            </a:r>
          </a:p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Check </a:t>
            </a:r>
            <a:r>
              <a:rPr lang="vi-VN" sz="1600" dirty="0"/>
              <a:t>database to filter out the list of students who ha</a:t>
            </a:r>
            <a:r>
              <a:rPr lang="en-US" sz="1600" dirty="0"/>
              <a:t>d</a:t>
            </a:r>
            <a:r>
              <a:rPr lang="vi-VN" sz="1600" dirty="0"/>
              <a:t> scheduled exams on a specific day</a:t>
            </a:r>
            <a:r>
              <a:rPr lang="en-US" sz="1600" dirty="0"/>
              <a:t>.</a:t>
            </a:r>
          </a:p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vi-VN" sz="1600" dirty="0"/>
              <a:t>et a recognition threshold of about 80% out of 50 successful detections</a:t>
            </a:r>
            <a:r>
              <a:rPr lang="en-US" sz="1600" dirty="0"/>
              <a:t>.</a:t>
            </a:r>
          </a:p>
          <a:p>
            <a:pPr marL="0" indent="0" algn="just">
              <a:buSzPts val="1400"/>
            </a:pPr>
            <a:r>
              <a:rPr lang="en-US" sz="1600" dirty="0"/>
              <a:t>     Recognized: R</a:t>
            </a:r>
            <a:r>
              <a:rPr lang="vi-VN" sz="1600" dirty="0"/>
              <a:t>etrieve the student </a:t>
            </a:r>
            <a:r>
              <a:rPr lang="en-US" sz="1600" dirty="0"/>
              <a:t>ID</a:t>
            </a:r>
            <a:r>
              <a:rPr lang="vi-VN" sz="1600" dirty="0"/>
              <a:t> associated with that recognition</a:t>
            </a:r>
            <a:r>
              <a:rPr lang="en-US" sz="1600" dirty="0"/>
              <a:t>.</a:t>
            </a:r>
          </a:p>
          <a:p>
            <a:pPr marL="0" indent="0" algn="just">
              <a:buSzPts val="1400"/>
            </a:pPr>
            <a:r>
              <a:rPr lang="en-US" sz="1600" dirty="0"/>
              <a:t>     Not recognized: R</a:t>
            </a:r>
            <a:r>
              <a:rPr lang="vi-VN" sz="1600" dirty="0"/>
              <a:t>aise a warning about an unrecognized student and denied access</a:t>
            </a:r>
            <a:r>
              <a:rPr lang="en-US" sz="1600" dirty="0"/>
              <a:t>.</a:t>
            </a: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6CE3-0CF8-8421-35A8-633246A90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22" y="2965948"/>
            <a:ext cx="5269754" cy="18460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799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9041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Tracking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C6B00-A0ED-A3CE-A088-A7AD03DF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764" y="1401237"/>
            <a:ext cx="5850589" cy="287787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7438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9041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Avoiding mold </a:t>
            </a:r>
            <a:r>
              <a:rPr lang="en" dirty="0" smtClean="0"/>
              <a:t>distortion</a:t>
            </a:r>
            <a:endParaRPr dirty="0"/>
          </a:p>
        </p:txBody>
      </p:sp>
      <p:sp>
        <p:nvSpPr>
          <p:cNvPr id="5" name="Google Shape;1076;p43">
            <a:extLst>
              <a:ext uri="{FF2B5EF4-FFF2-40B4-BE49-F238E27FC236}">
                <a16:creationId xmlns:a16="http://schemas.microsoft.com/office/drawing/2014/main" id="{7F173586-E679-921B-F60A-46349FAF44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299" y="1043016"/>
            <a:ext cx="7683402" cy="1306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Using </a:t>
            </a:r>
            <a:r>
              <a:rPr lang="vi-VN" sz="1600" dirty="0"/>
              <a:t>the bounding box method of MTCNN and the bounding box processing method</a:t>
            </a:r>
            <a:r>
              <a:rPr lang="en-US" sz="1600" dirty="0"/>
              <a:t>.</a:t>
            </a:r>
          </a:p>
          <a:p>
            <a:pPr marL="285750" lvl="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vi-VN" sz="1600" dirty="0"/>
              <a:t>mproved model show accuracy on each frame significantly increas</a:t>
            </a:r>
            <a:r>
              <a:rPr lang="en-US" sz="1600" dirty="0"/>
              <a:t>ed</a:t>
            </a:r>
          </a:p>
          <a:p>
            <a:pPr marL="285750" lvl="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vi-VN" sz="1600" dirty="0"/>
              <a:t>rate of wrong object recognition also improved increased by a tiny amount.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99C84A-447D-6FA4-8943-C68F0C769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" r="211"/>
          <a:stretch/>
        </p:blipFill>
        <p:spPr>
          <a:xfrm>
            <a:off x="1408470" y="2374491"/>
            <a:ext cx="6181157" cy="248178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555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9041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FaceNet vs Proposed model</a:t>
            </a:r>
            <a:endParaRPr dirty="0"/>
          </a:p>
        </p:txBody>
      </p:sp>
      <p:sp>
        <p:nvSpPr>
          <p:cNvPr id="5" name="Google Shape;1076;p43">
            <a:extLst>
              <a:ext uri="{FF2B5EF4-FFF2-40B4-BE49-F238E27FC236}">
                <a16:creationId xmlns:a16="http://schemas.microsoft.com/office/drawing/2014/main" id="{7F173586-E679-921B-F60A-46349FAF44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298" y="1077870"/>
            <a:ext cx="7683402" cy="701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Bad condition: Accuracy of both models is quite low (43% and 55%)</a:t>
            </a:r>
          </a:p>
          <a:p>
            <a:pPr marL="28575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Ideal condition: Both models obtain high accuracy (96.55% and 98.59%)</a:t>
            </a:r>
          </a:p>
          <a:p>
            <a:pPr marL="285750" lvl="0" indent="-285750" algn="just">
              <a:buSzPts val="14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image6.png">
            <a:extLst>
              <a:ext uri="{FF2B5EF4-FFF2-40B4-BE49-F238E27FC236}">
                <a16:creationId xmlns:a16="http://schemas.microsoft.com/office/drawing/2014/main" id="{B90AE8B8-3345-5228-93B6-751B37FF2C1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99953" y="1839514"/>
            <a:ext cx="6944091" cy="29356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856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9041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FileVideoStream vs Default OpenCV</a:t>
            </a:r>
            <a:endParaRPr dirty="0"/>
          </a:p>
        </p:txBody>
      </p:sp>
      <p:sp>
        <p:nvSpPr>
          <p:cNvPr id="5" name="Google Shape;1076;p43">
            <a:extLst>
              <a:ext uri="{FF2B5EF4-FFF2-40B4-BE49-F238E27FC236}">
                <a16:creationId xmlns:a16="http://schemas.microsoft.com/office/drawing/2014/main" id="{7F173586-E679-921B-F60A-46349FAF44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297" y="1077870"/>
            <a:ext cx="7691031" cy="1621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dirty="0" err="1"/>
              <a:t>FileVideoStream</a:t>
            </a:r>
            <a:r>
              <a:rPr lang="en-US" sz="1600" dirty="0"/>
              <a:t> generally achieved higher frames per second (fps) compared to the OpenCV of YoLoV8. Sometimes, </a:t>
            </a:r>
            <a:r>
              <a:rPr lang="en-US" sz="1600" dirty="0" err="1"/>
              <a:t>FileVideoStream</a:t>
            </a:r>
            <a:r>
              <a:rPr lang="en-US" sz="1600" dirty="0"/>
              <a:t> is slightly lower.</a:t>
            </a:r>
          </a:p>
          <a:p>
            <a:pPr marL="285750" lvl="0" indent="-285750" algn="just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Reasons:</a:t>
            </a:r>
          </a:p>
          <a:p>
            <a:pPr marL="0" lvl="0" indent="0" algn="just">
              <a:buSzPts val="1400"/>
            </a:pPr>
            <a:r>
              <a:rPr lang="en-US" sz="1600" dirty="0"/>
              <a:t>     L</a:t>
            </a:r>
            <a:r>
              <a:rPr lang="vi-VN" sz="1600" dirty="0"/>
              <a:t>imitations in the algorithm used for deep sort tracking</a:t>
            </a:r>
            <a:r>
              <a:rPr lang="en-US" sz="1600" dirty="0"/>
              <a:t>.</a:t>
            </a:r>
          </a:p>
          <a:p>
            <a:pPr marL="0" lvl="0" indent="0" algn="just">
              <a:buSzPts val="1400"/>
            </a:pPr>
            <a:r>
              <a:rPr lang="en-US" sz="1600" dirty="0"/>
              <a:t>     H</a:t>
            </a:r>
            <a:r>
              <a:rPr lang="vi-VN" sz="1600" dirty="0"/>
              <a:t>ardware and equipment of the system</a:t>
            </a:r>
            <a:r>
              <a:rPr lang="en-US" sz="1600" dirty="0"/>
              <a:t> </a:t>
            </a:r>
            <a:r>
              <a:rPr lang="vi-VN" sz="1600" dirty="0"/>
              <a:t>may not be well-suited for the task</a:t>
            </a:r>
            <a:r>
              <a:rPr lang="en-US" sz="1600" dirty="0"/>
              <a:t>.</a:t>
            </a:r>
          </a:p>
          <a:p>
            <a:pPr marL="0" indent="0" algn="just">
              <a:buSzPts val="1400"/>
            </a:pPr>
            <a:endParaRPr lang="en-US" sz="1600" dirty="0"/>
          </a:p>
          <a:p>
            <a:pPr marL="285750" lvl="0" indent="-285750" algn="just">
              <a:buSzPts val="14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aphicFrame>
        <p:nvGraphicFramePr>
          <p:cNvPr id="2" name="Google Shape;2576;p68">
            <a:extLst>
              <a:ext uri="{FF2B5EF4-FFF2-40B4-BE49-F238E27FC236}">
                <a16:creationId xmlns:a16="http://schemas.microsoft.com/office/drawing/2014/main" id="{F7FEE12F-0D52-DE75-6065-86EDD112A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040327"/>
              </p:ext>
            </p:extLst>
          </p:nvPr>
        </p:nvGraphicFramePr>
        <p:xfrm>
          <a:off x="508820" y="2833875"/>
          <a:ext cx="8126360" cy="1393203"/>
        </p:xfrm>
        <a:graphic>
          <a:graphicData uri="http://schemas.openxmlformats.org/drawingml/2006/table">
            <a:tbl>
              <a:tblPr>
                <a:noFill/>
                <a:tableStyleId>{B5C1E864-3C77-47D3-A630-C23857C1850E}</a:tableStyleId>
              </a:tblPr>
              <a:tblGrid>
                <a:gridCol w="224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1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1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Poppins"/>
                        </a:rPr>
                        <a:t>FileVideoStream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Poppins"/>
                        </a:rPr>
                        <a:t>Default OpenCV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8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Poppins"/>
                        </a:rPr>
                        <a:t>Average (???????????)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vi-VN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2.421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8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vi-VN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161.3650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8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Poppins"/>
                        </a:rPr>
                        <a:t>Delay time in beginning (s)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Arial"/>
                        </a:rPr>
                        <a:t>45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72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248422" y="2377374"/>
            <a:ext cx="4183728" cy="1855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Review and </a:t>
            </a:r>
            <a:r>
              <a:rPr lang="en-US" dirty="0" smtClean="0"/>
              <a:t>Evaluation</a:t>
            </a:r>
            <a:endParaRPr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0" name="Google Shape;1077;p43">
            <a:extLst>
              <a:ext uri="{FF2B5EF4-FFF2-40B4-BE49-F238E27FC236}">
                <a16:creationId xmlns:a16="http://schemas.microsoft.com/office/drawing/2014/main" id="{08B4BC46-0AE2-328E-142F-1532A9CF95FE}"/>
              </a:ext>
            </a:extLst>
          </p:cNvPr>
          <p:cNvGrpSpPr/>
          <p:nvPr/>
        </p:nvGrpSpPr>
        <p:grpSpPr>
          <a:xfrm flipH="1">
            <a:off x="711775" y="1046926"/>
            <a:ext cx="3843891" cy="3185759"/>
            <a:chOff x="5893995" y="1281808"/>
            <a:chExt cx="3843891" cy="3185759"/>
          </a:xfrm>
        </p:grpSpPr>
        <p:grpSp>
          <p:nvGrpSpPr>
            <p:cNvPr id="2051" name="Google Shape;1078;p43">
              <a:extLst>
                <a:ext uri="{FF2B5EF4-FFF2-40B4-BE49-F238E27FC236}">
                  <a16:creationId xmlns:a16="http://schemas.microsoft.com/office/drawing/2014/main" id="{7D24095F-D909-FE69-5FA3-2CA8E8804923}"/>
                </a:ext>
              </a:extLst>
            </p:cNvPr>
            <p:cNvGrpSpPr/>
            <p:nvPr/>
          </p:nvGrpSpPr>
          <p:grpSpPr>
            <a:xfrm>
              <a:off x="6033386" y="1281808"/>
              <a:ext cx="3704499" cy="3168582"/>
              <a:chOff x="2836393" y="291825"/>
              <a:chExt cx="1571968" cy="1344557"/>
            </a:xfrm>
          </p:grpSpPr>
          <p:sp>
            <p:nvSpPr>
              <p:cNvPr id="2261" name="Google Shape;1079;p43">
                <a:extLst>
                  <a:ext uri="{FF2B5EF4-FFF2-40B4-BE49-F238E27FC236}">
                    <a16:creationId xmlns:a16="http://schemas.microsoft.com/office/drawing/2014/main" id="{28B05FE0-A173-DF52-39AB-FBC6858C9E71}"/>
                  </a:ext>
                </a:extLst>
              </p:cNvPr>
              <p:cNvSpPr/>
              <p:nvPr/>
            </p:nvSpPr>
            <p:spPr>
              <a:xfrm>
                <a:off x="2836393" y="291825"/>
                <a:ext cx="1440288" cy="1187101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1080;p43">
                <a:extLst>
                  <a:ext uri="{FF2B5EF4-FFF2-40B4-BE49-F238E27FC236}">
                    <a16:creationId xmlns:a16="http://schemas.microsoft.com/office/drawing/2014/main" id="{753C2592-7FF0-71DD-45EC-80610C6977ED}"/>
                  </a:ext>
                </a:extLst>
              </p:cNvPr>
              <p:cNvSpPr/>
              <p:nvPr/>
            </p:nvSpPr>
            <p:spPr>
              <a:xfrm>
                <a:off x="3954498" y="1210230"/>
                <a:ext cx="453863" cy="426152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12595" extrusionOk="0">
                    <a:moveTo>
                      <a:pt x="6393" y="1"/>
                    </a:moveTo>
                    <a:cubicBezTo>
                      <a:pt x="6010" y="1"/>
                      <a:pt x="5626" y="38"/>
                      <a:pt x="5242" y="124"/>
                    </a:cubicBezTo>
                    <a:cubicBezTo>
                      <a:pt x="2766" y="598"/>
                      <a:pt x="354" y="2515"/>
                      <a:pt x="177" y="5048"/>
                    </a:cubicBezTo>
                    <a:cubicBezTo>
                      <a:pt x="0" y="7821"/>
                      <a:pt x="3063" y="10064"/>
                      <a:pt x="5129" y="11330"/>
                    </a:cubicBezTo>
                    <a:cubicBezTo>
                      <a:pt x="6309" y="12076"/>
                      <a:pt x="7558" y="12595"/>
                      <a:pt x="8729" y="12595"/>
                    </a:cubicBezTo>
                    <a:cubicBezTo>
                      <a:pt x="9868" y="12595"/>
                      <a:pt x="10932" y="12105"/>
                      <a:pt x="11786" y="10856"/>
                    </a:cubicBezTo>
                    <a:cubicBezTo>
                      <a:pt x="13144" y="8854"/>
                      <a:pt x="13413" y="6137"/>
                      <a:pt x="12409" y="3959"/>
                    </a:cubicBezTo>
                    <a:cubicBezTo>
                      <a:pt x="11404" y="1751"/>
                      <a:pt x="9169" y="160"/>
                      <a:pt x="6749" y="11"/>
                    </a:cubicBezTo>
                    <a:cubicBezTo>
                      <a:pt x="6631" y="4"/>
                      <a:pt x="6512" y="1"/>
                      <a:pt x="6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2" name="Google Shape;1081;p43">
              <a:extLst>
                <a:ext uri="{FF2B5EF4-FFF2-40B4-BE49-F238E27FC236}">
                  <a16:creationId xmlns:a16="http://schemas.microsoft.com/office/drawing/2014/main" id="{A17FF851-96D2-35CD-A6B7-15F7944C5169}"/>
                </a:ext>
              </a:extLst>
            </p:cNvPr>
            <p:cNvGrpSpPr/>
            <p:nvPr/>
          </p:nvGrpSpPr>
          <p:grpSpPr>
            <a:xfrm>
              <a:off x="5893995" y="1464670"/>
              <a:ext cx="3539582" cy="2852211"/>
              <a:chOff x="2823538" y="2323833"/>
              <a:chExt cx="1501987" cy="1210307"/>
            </a:xfrm>
          </p:grpSpPr>
          <p:grpSp>
            <p:nvGrpSpPr>
              <p:cNvPr id="2097" name="Google Shape;1082;p43">
                <a:extLst>
                  <a:ext uri="{FF2B5EF4-FFF2-40B4-BE49-F238E27FC236}">
                    <a16:creationId xmlns:a16="http://schemas.microsoft.com/office/drawing/2014/main" id="{F7C986F8-24C2-F82A-DBFE-D90D659133F7}"/>
                  </a:ext>
                </a:extLst>
              </p:cNvPr>
              <p:cNvGrpSpPr/>
              <p:nvPr/>
            </p:nvGrpSpPr>
            <p:grpSpPr>
              <a:xfrm>
                <a:off x="3030874" y="3205941"/>
                <a:ext cx="1190857" cy="328200"/>
                <a:chOff x="2909174" y="3294041"/>
                <a:chExt cx="1190857" cy="328200"/>
              </a:xfrm>
            </p:grpSpPr>
            <p:sp>
              <p:nvSpPr>
                <p:cNvPr id="2257" name="Google Shape;1083;p43">
                  <a:extLst>
                    <a:ext uri="{FF2B5EF4-FFF2-40B4-BE49-F238E27FC236}">
                      <a16:creationId xmlns:a16="http://schemas.microsoft.com/office/drawing/2014/main" id="{A9FDEEE9-A2DD-C4A2-9097-764B13820562}"/>
                    </a:ext>
                  </a:extLst>
                </p:cNvPr>
                <p:cNvSpPr/>
                <p:nvPr/>
              </p:nvSpPr>
              <p:spPr>
                <a:xfrm>
                  <a:off x="2909174" y="3294041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5"/>
                      </a:lnTo>
                      <a:lnTo>
                        <a:pt x="35195" y="885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1084;p43">
                  <a:extLst>
                    <a:ext uri="{FF2B5EF4-FFF2-40B4-BE49-F238E27FC236}">
                      <a16:creationId xmlns:a16="http://schemas.microsoft.com/office/drawing/2014/main" id="{EBE378A4-5315-BF99-061E-26E02C45905E}"/>
                    </a:ext>
                  </a:extLst>
                </p:cNvPr>
                <p:cNvSpPr/>
                <p:nvPr/>
              </p:nvSpPr>
              <p:spPr>
                <a:xfrm>
                  <a:off x="2909174" y="3379747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4"/>
                      </a:lnTo>
                      <a:lnTo>
                        <a:pt x="35195" y="884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1085;p43">
                  <a:extLst>
                    <a:ext uri="{FF2B5EF4-FFF2-40B4-BE49-F238E27FC236}">
                      <a16:creationId xmlns:a16="http://schemas.microsoft.com/office/drawing/2014/main" id="{87A6307B-37DA-4E75-78B2-E000D91DA5FF}"/>
                    </a:ext>
                  </a:extLst>
                </p:cNvPr>
                <p:cNvSpPr/>
                <p:nvPr/>
              </p:nvSpPr>
              <p:spPr>
                <a:xfrm>
                  <a:off x="2976913" y="3304090"/>
                  <a:ext cx="18000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531" y="9402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1086;p43">
                  <a:extLst>
                    <a:ext uri="{FF2B5EF4-FFF2-40B4-BE49-F238E27FC236}">
                      <a16:creationId xmlns:a16="http://schemas.microsoft.com/office/drawing/2014/main" id="{0948E4DD-AC58-3DB0-551A-F95DD3385E76}"/>
                    </a:ext>
                  </a:extLst>
                </p:cNvPr>
                <p:cNvSpPr/>
                <p:nvPr/>
              </p:nvSpPr>
              <p:spPr>
                <a:xfrm>
                  <a:off x="4013372" y="3304090"/>
                  <a:ext cx="16782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496" y="9402"/>
                      </a:lnTo>
                      <a:lnTo>
                        <a:pt x="49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8" name="Google Shape;1087;p43">
                <a:extLst>
                  <a:ext uri="{FF2B5EF4-FFF2-40B4-BE49-F238E27FC236}">
                    <a16:creationId xmlns:a16="http://schemas.microsoft.com/office/drawing/2014/main" id="{A97E403D-2DDC-A753-6AF9-0470B4258D3A}"/>
                  </a:ext>
                </a:extLst>
              </p:cNvPr>
              <p:cNvGrpSpPr/>
              <p:nvPr/>
            </p:nvGrpSpPr>
            <p:grpSpPr>
              <a:xfrm>
                <a:off x="2823538" y="2688399"/>
                <a:ext cx="399059" cy="92676"/>
                <a:chOff x="2532175" y="2448349"/>
                <a:chExt cx="399059" cy="92676"/>
              </a:xfrm>
            </p:grpSpPr>
            <p:sp>
              <p:nvSpPr>
                <p:cNvPr id="2243" name="Google Shape;1088;p43">
                  <a:extLst>
                    <a:ext uri="{FF2B5EF4-FFF2-40B4-BE49-F238E27FC236}">
                      <a16:creationId xmlns:a16="http://schemas.microsoft.com/office/drawing/2014/main" id="{AB2C7878-DF83-644B-C0C7-7F116D007485}"/>
                    </a:ext>
                  </a:extLst>
                </p:cNvPr>
                <p:cNvSpPr/>
                <p:nvPr/>
              </p:nvSpPr>
              <p:spPr>
                <a:xfrm>
                  <a:off x="2532175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680" y="0"/>
                      </a:moveTo>
                      <a:cubicBezTo>
                        <a:pt x="446" y="0"/>
                        <a:pt x="234" y="206"/>
                        <a:pt x="234" y="439"/>
                      </a:cubicBezTo>
                      <a:lnTo>
                        <a:pt x="234" y="708"/>
                      </a:lnTo>
                      <a:cubicBezTo>
                        <a:pt x="234" y="793"/>
                        <a:pt x="206" y="885"/>
                        <a:pt x="149" y="941"/>
                      </a:cubicBezTo>
                      <a:lnTo>
                        <a:pt x="29" y="1062"/>
                      </a:lnTo>
                      <a:cubicBezTo>
                        <a:pt x="0" y="1062"/>
                        <a:pt x="0" y="1118"/>
                        <a:pt x="29" y="1118"/>
                      </a:cubicBezTo>
                      <a:lnTo>
                        <a:pt x="92" y="1203"/>
                      </a:lnTo>
                      <a:cubicBezTo>
                        <a:pt x="177" y="1267"/>
                        <a:pt x="206" y="1352"/>
                        <a:pt x="206" y="1444"/>
                      </a:cubicBezTo>
                      <a:lnTo>
                        <a:pt x="206" y="1677"/>
                      </a:lnTo>
                      <a:cubicBezTo>
                        <a:pt x="206" y="1911"/>
                        <a:pt x="382" y="2123"/>
                        <a:pt x="651" y="2123"/>
                      </a:cubicBezTo>
                      <a:lnTo>
                        <a:pt x="708" y="2123"/>
                      </a:lnTo>
                      <a:cubicBezTo>
                        <a:pt x="736" y="2123"/>
                        <a:pt x="764" y="2087"/>
                        <a:pt x="764" y="2059"/>
                      </a:cubicBezTo>
                      <a:cubicBezTo>
                        <a:pt x="764" y="2003"/>
                        <a:pt x="736" y="2003"/>
                        <a:pt x="708" y="2003"/>
                      </a:cubicBezTo>
                      <a:lnTo>
                        <a:pt x="651" y="2003"/>
                      </a:lnTo>
                      <a:cubicBezTo>
                        <a:pt x="474" y="2003"/>
                        <a:pt x="326" y="1854"/>
                        <a:pt x="326" y="1677"/>
                      </a:cubicBezTo>
                      <a:lnTo>
                        <a:pt x="326" y="1444"/>
                      </a:lnTo>
                      <a:cubicBezTo>
                        <a:pt x="326" y="1323"/>
                        <a:pt x="269" y="1203"/>
                        <a:pt x="177" y="1118"/>
                      </a:cubicBezTo>
                      <a:lnTo>
                        <a:pt x="149" y="1090"/>
                      </a:lnTo>
                      <a:lnTo>
                        <a:pt x="234" y="1026"/>
                      </a:lnTo>
                      <a:cubicBezTo>
                        <a:pt x="298" y="941"/>
                        <a:pt x="354" y="821"/>
                        <a:pt x="354" y="708"/>
                      </a:cubicBezTo>
                      <a:lnTo>
                        <a:pt x="354" y="439"/>
                      </a:lnTo>
                      <a:cubicBezTo>
                        <a:pt x="354" y="262"/>
                        <a:pt x="503" y="114"/>
                        <a:pt x="680" y="114"/>
                      </a:cubicBezTo>
                      <a:cubicBezTo>
                        <a:pt x="708" y="114"/>
                        <a:pt x="736" y="85"/>
                        <a:pt x="736" y="57"/>
                      </a:cubicBezTo>
                      <a:cubicBezTo>
                        <a:pt x="736" y="29"/>
                        <a:pt x="708" y="0"/>
                        <a:pt x="6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1089;p43">
                  <a:extLst>
                    <a:ext uri="{FF2B5EF4-FFF2-40B4-BE49-F238E27FC236}">
                      <a16:creationId xmlns:a16="http://schemas.microsoft.com/office/drawing/2014/main" id="{84B42C81-7A37-9C89-0450-D4A667962C93}"/>
                    </a:ext>
                  </a:extLst>
                </p:cNvPr>
                <p:cNvSpPr/>
                <p:nvPr/>
              </p:nvSpPr>
              <p:spPr>
                <a:xfrm>
                  <a:off x="2642987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86" y="0"/>
                      </a:moveTo>
                      <a:cubicBezTo>
                        <a:pt x="57" y="0"/>
                        <a:pt x="29" y="29"/>
                        <a:pt x="29" y="57"/>
                      </a:cubicBezTo>
                      <a:cubicBezTo>
                        <a:pt x="29" y="85"/>
                        <a:pt x="57" y="114"/>
                        <a:pt x="86" y="114"/>
                      </a:cubicBezTo>
                      <a:cubicBezTo>
                        <a:pt x="263" y="114"/>
                        <a:pt x="411" y="262"/>
                        <a:pt x="411" y="439"/>
                      </a:cubicBezTo>
                      <a:lnTo>
                        <a:pt x="411" y="708"/>
                      </a:lnTo>
                      <a:cubicBezTo>
                        <a:pt x="411" y="821"/>
                        <a:pt x="468" y="941"/>
                        <a:pt x="531" y="1026"/>
                      </a:cubicBezTo>
                      <a:lnTo>
                        <a:pt x="616" y="1090"/>
                      </a:lnTo>
                      <a:lnTo>
                        <a:pt x="588" y="1118"/>
                      </a:lnTo>
                      <a:cubicBezTo>
                        <a:pt x="496" y="1203"/>
                        <a:pt x="439" y="1323"/>
                        <a:pt x="439" y="1444"/>
                      </a:cubicBezTo>
                      <a:lnTo>
                        <a:pt x="439" y="1677"/>
                      </a:lnTo>
                      <a:cubicBezTo>
                        <a:pt x="439" y="1854"/>
                        <a:pt x="291" y="2003"/>
                        <a:pt x="114" y="2003"/>
                      </a:cubicBezTo>
                      <a:lnTo>
                        <a:pt x="57" y="2003"/>
                      </a:lnTo>
                      <a:cubicBezTo>
                        <a:pt x="29" y="2003"/>
                        <a:pt x="1" y="2003"/>
                        <a:pt x="1" y="2059"/>
                      </a:cubicBezTo>
                      <a:cubicBezTo>
                        <a:pt x="1" y="2087"/>
                        <a:pt x="29" y="2123"/>
                        <a:pt x="57" y="2123"/>
                      </a:cubicBezTo>
                      <a:lnTo>
                        <a:pt x="114" y="2123"/>
                      </a:lnTo>
                      <a:cubicBezTo>
                        <a:pt x="355" y="2123"/>
                        <a:pt x="560" y="1911"/>
                        <a:pt x="560" y="1677"/>
                      </a:cubicBezTo>
                      <a:lnTo>
                        <a:pt x="560" y="1444"/>
                      </a:lnTo>
                      <a:cubicBezTo>
                        <a:pt x="560" y="1352"/>
                        <a:pt x="588" y="1267"/>
                        <a:pt x="645" y="1203"/>
                      </a:cubicBezTo>
                      <a:lnTo>
                        <a:pt x="737" y="1118"/>
                      </a:lnTo>
                      <a:cubicBezTo>
                        <a:pt x="737" y="1118"/>
                        <a:pt x="765" y="1118"/>
                        <a:pt x="765" y="1090"/>
                      </a:cubicBezTo>
                      <a:cubicBezTo>
                        <a:pt x="765" y="1062"/>
                        <a:pt x="737" y="1062"/>
                        <a:pt x="737" y="1062"/>
                      </a:cubicBezTo>
                      <a:lnTo>
                        <a:pt x="616" y="941"/>
                      </a:lnTo>
                      <a:cubicBezTo>
                        <a:pt x="560" y="885"/>
                        <a:pt x="531" y="793"/>
                        <a:pt x="531" y="708"/>
                      </a:cubicBezTo>
                      <a:lnTo>
                        <a:pt x="531" y="439"/>
                      </a:lnTo>
                      <a:cubicBezTo>
                        <a:pt x="531" y="206"/>
                        <a:pt x="319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1090;p43">
                  <a:extLst>
                    <a:ext uri="{FF2B5EF4-FFF2-40B4-BE49-F238E27FC236}">
                      <a16:creationId xmlns:a16="http://schemas.microsoft.com/office/drawing/2014/main" id="{DC251515-A8C8-E7A7-B76F-ABC19AEC6A3E}"/>
                    </a:ext>
                  </a:extLst>
                </p:cNvPr>
                <p:cNvSpPr/>
                <p:nvPr/>
              </p:nvSpPr>
              <p:spPr>
                <a:xfrm>
                  <a:off x="256712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34" y="1"/>
                      </a:moveTo>
                      <a:cubicBezTo>
                        <a:pt x="205" y="1"/>
                        <a:pt x="177" y="1"/>
                        <a:pt x="149" y="29"/>
                      </a:cubicBezTo>
                      <a:lnTo>
                        <a:pt x="0" y="447"/>
                      </a:lnTo>
                      <a:cubicBezTo>
                        <a:pt x="0" y="475"/>
                        <a:pt x="0" y="531"/>
                        <a:pt x="29" y="531"/>
                      </a:cubicBezTo>
                      <a:lnTo>
                        <a:pt x="57" y="531"/>
                      </a:lnTo>
                      <a:cubicBezTo>
                        <a:pt x="85" y="531"/>
                        <a:pt x="85" y="531"/>
                        <a:pt x="121" y="503"/>
                      </a:cubicBezTo>
                      <a:lnTo>
                        <a:pt x="262" y="93"/>
                      </a:lnTo>
                      <a:cubicBezTo>
                        <a:pt x="297" y="57"/>
                        <a:pt x="262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1091;p43">
                  <a:extLst>
                    <a:ext uri="{FF2B5EF4-FFF2-40B4-BE49-F238E27FC236}">
                      <a16:creationId xmlns:a16="http://schemas.microsoft.com/office/drawing/2014/main" id="{7A9E8760-C552-B912-2DB4-7BEE9C274D25}"/>
                    </a:ext>
                  </a:extLst>
                </p:cNvPr>
                <p:cNvSpPr/>
                <p:nvPr/>
              </p:nvSpPr>
              <p:spPr>
                <a:xfrm>
                  <a:off x="2829457" y="2523025"/>
                  <a:ext cx="9846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532" extrusionOk="0">
                      <a:moveTo>
                        <a:pt x="262" y="1"/>
                      </a:moveTo>
                      <a:cubicBezTo>
                        <a:pt x="234" y="1"/>
                        <a:pt x="206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lnTo>
                        <a:pt x="86" y="531"/>
                      </a:lnTo>
                      <a:cubicBezTo>
                        <a:pt x="86" y="531"/>
                        <a:pt x="114" y="531"/>
                        <a:pt x="149" y="503"/>
                      </a:cubicBezTo>
                      <a:lnTo>
                        <a:pt x="291" y="93"/>
                      </a:lnTo>
                      <a:cubicBezTo>
                        <a:pt x="291" y="57"/>
                        <a:pt x="291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1092;p43">
                  <a:extLst>
                    <a:ext uri="{FF2B5EF4-FFF2-40B4-BE49-F238E27FC236}">
                      <a16:creationId xmlns:a16="http://schemas.microsoft.com/office/drawing/2014/main" id="{632C94D3-D676-994B-D167-A5A8550C3BA4}"/>
                    </a:ext>
                  </a:extLst>
                </p:cNvPr>
                <p:cNvSpPr/>
                <p:nvPr/>
              </p:nvSpPr>
              <p:spPr>
                <a:xfrm>
                  <a:off x="288714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69" y="1"/>
                      </a:moveTo>
                      <a:cubicBezTo>
                        <a:pt x="241" y="1"/>
                        <a:pt x="213" y="1"/>
                        <a:pt x="178" y="29"/>
                      </a:cubicBezTo>
                      <a:lnTo>
                        <a:pt x="36" y="447"/>
                      </a:lnTo>
                      <a:cubicBezTo>
                        <a:pt x="1" y="475"/>
                        <a:pt x="36" y="531"/>
                        <a:pt x="64" y="531"/>
                      </a:cubicBezTo>
                      <a:lnTo>
                        <a:pt x="93" y="531"/>
                      </a:ln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1093;p43">
                  <a:extLst>
                    <a:ext uri="{FF2B5EF4-FFF2-40B4-BE49-F238E27FC236}">
                      <a16:creationId xmlns:a16="http://schemas.microsoft.com/office/drawing/2014/main" id="{DBDB66A4-4FFB-BFE4-E965-6E24BF30687C}"/>
                    </a:ext>
                  </a:extLst>
                </p:cNvPr>
                <p:cNvSpPr/>
                <p:nvPr/>
              </p:nvSpPr>
              <p:spPr>
                <a:xfrm>
                  <a:off x="2897196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70" y="1"/>
                      </a:moveTo>
                      <a:cubicBezTo>
                        <a:pt x="234" y="1"/>
                        <a:pt x="178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1094;p43">
                  <a:extLst>
                    <a:ext uri="{FF2B5EF4-FFF2-40B4-BE49-F238E27FC236}">
                      <a16:creationId xmlns:a16="http://schemas.microsoft.com/office/drawing/2014/main" id="{C4285F85-CDAD-8A90-DFA1-ADB53D48C109}"/>
                    </a:ext>
                  </a:extLst>
                </p:cNvPr>
                <p:cNvSpPr/>
                <p:nvPr/>
              </p:nvSpPr>
              <p:spPr>
                <a:xfrm>
                  <a:off x="2591049" y="2470139"/>
                  <a:ext cx="3786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26" extrusionOk="0">
                      <a:moveTo>
                        <a:pt x="1" y="0"/>
                      </a:moveTo>
                      <a:lnTo>
                        <a:pt x="1" y="1125"/>
                      </a:lnTo>
                      <a:lnTo>
                        <a:pt x="1118" y="1125"/>
                      </a:lnTo>
                      <a:lnTo>
                        <a:pt x="11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1095;p43">
                  <a:extLst>
                    <a:ext uri="{FF2B5EF4-FFF2-40B4-BE49-F238E27FC236}">
                      <a16:creationId xmlns:a16="http://schemas.microsoft.com/office/drawing/2014/main" id="{CADD1D52-55C7-01A7-CE6F-2BE42182C724}"/>
                    </a:ext>
                  </a:extLst>
                </p:cNvPr>
                <p:cNvSpPr/>
                <p:nvPr/>
              </p:nvSpPr>
              <p:spPr>
                <a:xfrm>
                  <a:off x="2693741" y="2448349"/>
                  <a:ext cx="17019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590" extrusionOk="0">
                      <a:moveTo>
                        <a:pt x="475" y="1"/>
                      </a:moveTo>
                      <a:cubicBezTo>
                        <a:pt x="446" y="1"/>
                        <a:pt x="411" y="1"/>
                        <a:pt x="383" y="29"/>
                      </a:cubicBezTo>
                      <a:cubicBezTo>
                        <a:pt x="1" y="793"/>
                        <a:pt x="1" y="1769"/>
                        <a:pt x="383" y="2562"/>
                      </a:cubicBezTo>
                      <a:cubicBezTo>
                        <a:pt x="383" y="2590"/>
                        <a:pt x="411" y="2590"/>
                        <a:pt x="446" y="2590"/>
                      </a:cubicBezTo>
                      <a:lnTo>
                        <a:pt x="475" y="2590"/>
                      </a:lnTo>
                      <a:cubicBezTo>
                        <a:pt x="503" y="2562"/>
                        <a:pt x="503" y="2533"/>
                        <a:pt x="503" y="2505"/>
                      </a:cubicBezTo>
                      <a:cubicBezTo>
                        <a:pt x="121" y="1769"/>
                        <a:pt x="121" y="821"/>
                        <a:pt x="503" y="86"/>
                      </a:cubicBezTo>
                      <a:cubicBezTo>
                        <a:pt x="503" y="57"/>
                        <a:pt x="503" y="29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1096;p43">
                  <a:extLst>
                    <a:ext uri="{FF2B5EF4-FFF2-40B4-BE49-F238E27FC236}">
                      <a16:creationId xmlns:a16="http://schemas.microsoft.com/office/drawing/2014/main" id="{7F667921-A957-AE0C-1C66-CD4884F23BA0}"/>
                    </a:ext>
                  </a:extLst>
                </p:cNvPr>
                <p:cNvSpPr/>
                <p:nvPr/>
              </p:nvSpPr>
              <p:spPr>
                <a:xfrm>
                  <a:off x="2913234" y="2448349"/>
                  <a:ext cx="18000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2590" extrusionOk="0">
                      <a:moveTo>
                        <a:pt x="29" y="1"/>
                      </a:moveTo>
                      <a:cubicBezTo>
                        <a:pt x="1" y="29"/>
                        <a:pt x="1" y="57"/>
                        <a:pt x="29" y="86"/>
                      </a:cubicBezTo>
                      <a:cubicBezTo>
                        <a:pt x="411" y="821"/>
                        <a:pt x="411" y="1769"/>
                        <a:pt x="29" y="2505"/>
                      </a:cubicBezTo>
                      <a:cubicBezTo>
                        <a:pt x="29" y="2533"/>
                        <a:pt x="29" y="2562"/>
                        <a:pt x="57" y="2590"/>
                      </a:cubicBezTo>
                      <a:lnTo>
                        <a:pt x="86" y="2590"/>
                      </a:lnTo>
                      <a:cubicBezTo>
                        <a:pt x="114" y="2590"/>
                        <a:pt x="114" y="2590"/>
                        <a:pt x="149" y="2562"/>
                      </a:cubicBezTo>
                      <a:cubicBezTo>
                        <a:pt x="531" y="1769"/>
                        <a:pt x="531" y="793"/>
                        <a:pt x="114" y="29"/>
                      </a:cubicBezTo>
                      <a:cubicBezTo>
                        <a:pt x="114" y="1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1097;p43">
                  <a:extLst>
                    <a:ext uri="{FF2B5EF4-FFF2-40B4-BE49-F238E27FC236}">
                      <a16:creationId xmlns:a16="http://schemas.microsoft.com/office/drawing/2014/main" id="{1DC701BB-FB0A-FEA7-00DA-6B792E4B2285}"/>
                    </a:ext>
                  </a:extLst>
                </p:cNvPr>
                <p:cNvSpPr/>
                <p:nvPr/>
              </p:nvSpPr>
              <p:spPr>
                <a:xfrm>
                  <a:off x="2777519" y="2480188"/>
                  <a:ext cx="51023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708" extrusionOk="0">
                      <a:moveTo>
                        <a:pt x="1" y="1"/>
                      </a:moveTo>
                      <a:lnTo>
                        <a:pt x="1" y="708"/>
                      </a:lnTo>
                      <a:lnTo>
                        <a:pt x="1507" y="70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1098;p43">
                  <a:extLst>
                    <a:ext uri="{FF2B5EF4-FFF2-40B4-BE49-F238E27FC236}">
                      <a16:creationId xmlns:a16="http://schemas.microsoft.com/office/drawing/2014/main" id="{7C83A04F-FD6B-397B-4C69-9A5DC2C28977}"/>
                    </a:ext>
                  </a:extLst>
                </p:cNvPr>
                <p:cNvSpPr/>
                <p:nvPr/>
              </p:nvSpPr>
              <p:spPr>
                <a:xfrm>
                  <a:off x="2850300" y="2480188"/>
                  <a:ext cx="34985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708" extrusionOk="0">
                      <a:moveTo>
                        <a:pt x="0" y="1"/>
                      </a:moveTo>
                      <a:lnTo>
                        <a:pt x="0" y="708"/>
                      </a:lnTo>
                      <a:lnTo>
                        <a:pt x="1033" y="70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1099;p43">
                  <a:extLst>
                    <a:ext uri="{FF2B5EF4-FFF2-40B4-BE49-F238E27FC236}">
                      <a16:creationId xmlns:a16="http://schemas.microsoft.com/office/drawing/2014/main" id="{9135BBE6-8A3B-D977-3835-9DF51A8ADA1B}"/>
                    </a:ext>
                  </a:extLst>
                </p:cNvPr>
                <p:cNvSpPr/>
                <p:nvPr/>
              </p:nvSpPr>
              <p:spPr>
                <a:xfrm>
                  <a:off x="2880210" y="2479241"/>
                  <a:ext cx="34985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14" extrusionOk="0">
                      <a:moveTo>
                        <a:pt x="64" y="0"/>
                      </a:moveTo>
                      <a:cubicBezTo>
                        <a:pt x="29" y="0"/>
                        <a:pt x="1" y="29"/>
                        <a:pt x="1" y="57"/>
                      </a:cubicBezTo>
                      <a:cubicBezTo>
                        <a:pt x="1" y="85"/>
                        <a:pt x="29" y="113"/>
                        <a:pt x="64" y="113"/>
                      </a:cubicBezTo>
                      <a:lnTo>
                        <a:pt x="977" y="113"/>
                      </a:lnTo>
                      <a:cubicBezTo>
                        <a:pt x="1033" y="113"/>
                        <a:pt x="1033" y="85"/>
                        <a:pt x="1033" y="57"/>
                      </a:cubicBezTo>
                      <a:cubicBezTo>
                        <a:pt x="1033" y="29"/>
                        <a:pt x="1033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1100;p43">
                  <a:extLst>
                    <a:ext uri="{FF2B5EF4-FFF2-40B4-BE49-F238E27FC236}">
                      <a16:creationId xmlns:a16="http://schemas.microsoft.com/office/drawing/2014/main" id="{8190C7C8-36E3-D833-F7B5-69CA2C066EFD}"/>
                    </a:ext>
                  </a:extLst>
                </p:cNvPr>
                <p:cNvSpPr/>
                <p:nvPr/>
              </p:nvSpPr>
              <p:spPr>
                <a:xfrm>
                  <a:off x="2894320" y="2490238"/>
                  <a:ext cx="2087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14" extrusionOk="0">
                      <a:moveTo>
                        <a:pt x="57" y="1"/>
                      </a:moveTo>
                      <a:cubicBezTo>
                        <a:pt x="29" y="1"/>
                        <a:pt x="1" y="29"/>
                        <a:pt x="1" y="57"/>
                      </a:cubicBezTo>
                      <a:cubicBezTo>
                        <a:pt x="1" y="114"/>
                        <a:pt x="29" y="114"/>
                        <a:pt x="57" y="114"/>
                      </a:cubicBezTo>
                      <a:lnTo>
                        <a:pt x="560" y="114"/>
                      </a:lnTo>
                      <a:cubicBezTo>
                        <a:pt x="616" y="114"/>
                        <a:pt x="616" y="114"/>
                        <a:pt x="616" y="57"/>
                      </a:cubicBezTo>
                      <a:cubicBezTo>
                        <a:pt x="616" y="29"/>
                        <a:pt x="616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1101;p43">
                  <a:extLst>
                    <a:ext uri="{FF2B5EF4-FFF2-40B4-BE49-F238E27FC236}">
                      <a16:creationId xmlns:a16="http://schemas.microsoft.com/office/drawing/2014/main" id="{1B6690E1-D4EB-A5A7-5A9F-80C9B5662675}"/>
                    </a:ext>
                  </a:extLst>
                </p:cNvPr>
                <p:cNvSpPr/>
                <p:nvPr/>
              </p:nvSpPr>
              <p:spPr>
                <a:xfrm>
                  <a:off x="2752615" y="2459109"/>
                  <a:ext cx="4128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16" extrusionOk="0">
                      <a:moveTo>
                        <a:pt x="57" y="1"/>
                      </a:moveTo>
                      <a:cubicBezTo>
                        <a:pt x="29" y="1"/>
                        <a:pt x="1" y="36"/>
                        <a:pt x="1" y="65"/>
                      </a:cubicBezTo>
                      <a:lnTo>
                        <a:pt x="1" y="2159"/>
                      </a:lnTo>
                      <a:cubicBezTo>
                        <a:pt x="1" y="2187"/>
                        <a:pt x="29" y="2215"/>
                        <a:pt x="57" y="2215"/>
                      </a:cubicBezTo>
                      <a:cubicBezTo>
                        <a:pt x="86" y="2215"/>
                        <a:pt x="121" y="2187"/>
                        <a:pt x="121" y="2159"/>
                      </a:cubicBezTo>
                      <a:lnTo>
                        <a:pt x="121" y="65"/>
                      </a:lnTo>
                      <a:cubicBezTo>
                        <a:pt x="121" y="36"/>
                        <a:pt x="86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9" name="Google Shape;1102;p43">
                <a:extLst>
                  <a:ext uri="{FF2B5EF4-FFF2-40B4-BE49-F238E27FC236}">
                    <a16:creationId xmlns:a16="http://schemas.microsoft.com/office/drawing/2014/main" id="{890E4D25-70F2-7D0D-43D7-481823DD5C92}"/>
                  </a:ext>
                </a:extLst>
              </p:cNvPr>
              <p:cNvGrpSpPr/>
              <p:nvPr/>
            </p:nvGrpSpPr>
            <p:grpSpPr>
              <a:xfrm>
                <a:off x="3309241" y="2588583"/>
                <a:ext cx="800705" cy="591511"/>
                <a:chOff x="3187541" y="2348533"/>
                <a:chExt cx="800705" cy="591511"/>
              </a:xfrm>
            </p:grpSpPr>
            <p:sp>
              <p:nvSpPr>
                <p:cNvPr id="2173" name="Google Shape;1103;p43">
                  <a:extLst>
                    <a:ext uri="{FF2B5EF4-FFF2-40B4-BE49-F238E27FC236}">
                      <a16:creationId xmlns:a16="http://schemas.microsoft.com/office/drawing/2014/main" id="{2C01547C-8FB5-ED1B-279C-C087DC63F900}"/>
                    </a:ext>
                  </a:extLst>
                </p:cNvPr>
                <p:cNvSpPr/>
                <p:nvPr/>
              </p:nvSpPr>
              <p:spPr>
                <a:xfrm>
                  <a:off x="3546607" y="2660533"/>
                  <a:ext cx="83809" cy="279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8261" extrusionOk="0">
                      <a:moveTo>
                        <a:pt x="797" y="0"/>
                      </a:moveTo>
                      <a:cubicBezTo>
                        <a:pt x="634" y="0"/>
                        <a:pt x="465" y="114"/>
                        <a:pt x="439" y="273"/>
                      </a:cubicBezTo>
                      <a:cubicBezTo>
                        <a:pt x="234" y="1094"/>
                        <a:pt x="1" y="2127"/>
                        <a:pt x="354" y="3103"/>
                      </a:cubicBezTo>
                      <a:cubicBezTo>
                        <a:pt x="467" y="3422"/>
                        <a:pt x="673" y="3719"/>
                        <a:pt x="849" y="3987"/>
                      </a:cubicBezTo>
                      <a:cubicBezTo>
                        <a:pt x="970" y="4221"/>
                        <a:pt x="1090" y="4398"/>
                        <a:pt x="1203" y="4603"/>
                      </a:cubicBezTo>
                      <a:cubicBezTo>
                        <a:pt x="1677" y="5664"/>
                        <a:pt x="1352" y="6930"/>
                        <a:pt x="411" y="7638"/>
                      </a:cubicBezTo>
                      <a:cubicBezTo>
                        <a:pt x="262" y="7758"/>
                        <a:pt x="234" y="7963"/>
                        <a:pt x="354" y="8112"/>
                      </a:cubicBezTo>
                      <a:cubicBezTo>
                        <a:pt x="411" y="8232"/>
                        <a:pt x="531" y="8260"/>
                        <a:pt x="644" y="8260"/>
                      </a:cubicBezTo>
                      <a:cubicBezTo>
                        <a:pt x="708" y="8260"/>
                        <a:pt x="793" y="8260"/>
                        <a:pt x="849" y="8197"/>
                      </a:cubicBezTo>
                      <a:cubicBezTo>
                        <a:pt x="2059" y="7312"/>
                        <a:pt x="2477" y="5664"/>
                        <a:pt x="1826" y="4306"/>
                      </a:cubicBezTo>
                      <a:cubicBezTo>
                        <a:pt x="1705" y="4072"/>
                        <a:pt x="1592" y="3839"/>
                        <a:pt x="1444" y="3634"/>
                      </a:cubicBezTo>
                      <a:cubicBezTo>
                        <a:pt x="1267" y="3365"/>
                        <a:pt x="1118" y="3103"/>
                        <a:pt x="998" y="2834"/>
                      </a:cubicBezTo>
                      <a:cubicBezTo>
                        <a:pt x="736" y="2099"/>
                        <a:pt x="941" y="1186"/>
                        <a:pt x="1118" y="450"/>
                      </a:cubicBezTo>
                      <a:cubicBezTo>
                        <a:pt x="1175" y="238"/>
                        <a:pt x="1062" y="61"/>
                        <a:pt x="849" y="5"/>
                      </a:cubicBezTo>
                      <a:cubicBezTo>
                        <a:pt x="832" y="2"/>
                        <a:pt x="814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1104;p43">
                  <a:extLst>
                    <a:ext uri="{FF2B5EF4-FFF2-40B4-BE49-F238E27FC236}">
                      <a16:creationId xmlns:a16="http://schemas.microsoft.com/office/drawing/2014/main" id="{EA76446E-D3E7-BA87-9120-39C2376CBF54}"/>
                    </a:ext>
                  </a:extLst>
                </p:cNvPr>
                <p:cNvSpPr/>
                <p:nvPr/>
              </p:nvSpPr>
              <p:spPr>
                <a:xfrm>
                  <a:off x="3454675" y="2918937"/>
                  <a:ext cx="251394" cy="20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596" extrusionOk="0">
                      <a:moveTo>
                        <a:pt x="270" y="1"/>
                      </a:moveTo>
                      <a:cubicBezTo>
                        <a:pt x="121" y="1"/>
                        <a:pt x="1" y="121"/>
                        <a:pt x="1" y="270"/>
                      </a:cubicBezTo>
                      <a:lnTo>
                        <a:pt x="1" y="326"/>
                      </a:lnTo>
                      <a:cubicBezTo>
                        <a:pt x="1" y="475"/>
                        <a:pt x="121" y="595"/>
                        <a:pt x="270" y="595"/>
                      </a:cubicBezTo>
                      <a:lnTo>
                        <a:pt x="7167" y="595"/>
                      </a:lnTo>
                      <a:cubicBezTo>
                        <a:pt x="7316" y="595"/>
                        <a:pt x="7429" y="475"/>
                        <a:pt x="7429" y="326"/>
                      </a:cubicBezTo>
                      <a:lnTo>
                        <a:pt x="7429" y="270"/>
                      </a:lnTo>
                      <a:cubicBezTo>
                        <a:pt x="7429" y="121"/>
                        <a:pt x="7316" y="1"/>
                        <a:pt x="7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1105;p43">
                  <a:extLst>
                    <a:ext uri="{FF2B5EF4-FFF2-40B4-BE49-F238E27FC236}">
                      <a16:creationId xmlns:a16="http://schemas.microsoft.com/office/drawing/2014/main" id="{1B3B1504-AB69-E881-5E19-790F3350B945}"/>
                    </a:ext>
                  </a:extLst>
                </p:cNvPr>
                <p:cNvSpPr/>
                <p:nvPr/>
              </p:nvSpPr>
              <p:spPr>
                <a:xfrm>
                  <a:off x="3187541" y="2348533"/>
                  <a:ext cx="800705" cy="480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14206" extrusionOk="0">
                      <a:moveTo>
                        <a:pt x="468" y="1"/>
                      </a:moveTo>
                      <a:cubicBezTo>
                        <a:pt x="234" y="1"/>
                        <a:pt x="1" y="206"/>
                        <a:pt x="1" y="475"/>
                      </a:cubicBezTo>
                      <a:lnTo>
                        <a:pt x="1" y="13739"/>
                      </a:lnTo>
                      <a:cubicBezTo>
                        <a:pt x="1" y="14001"/>
                        <a:pt x="234" y="14206"/>
                        <a:pt x="468" y="14206"/>
                      </a:cubicBezTo>
                      <a:lnTo>
                        <a:pt x="23198" y="14206"/>
                      </a:lnTo>
                      <a:cubicBezTo>
                        <a:pt x="23431" y="14206"/>
                        <a:pt x="23665" y="14001"/>
                        <a:pt x="23665" y="13739"/>
                      </a:cubicBezTo>
                      <a:lnTo>
                        <a:pt x="23665" y="475"/>
                      </a:lnTo>
                      <a:cubicBezTo>
                        <a:pt x="23665" y="206"/>
                        <a:pt x="23431" y="1"/>
                        <a:pt x="2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1106;p43">
                  <a:extLst>
                    <a:ext uri="{FF2B5EF4-FFF2-40B4-BE49-F238E27FC236}">
                      <a16:creationId xmlns:a16="http://schemas.microsoft.com/office/drawing/2014/main" id="{D46327DE-ADD8-60C2-ACEF-BCEE8EEE9061}"/>
                    </a:ext>
                  </a:extLst>
                </p:cNvPr>
                <p:cNvSpPr/>
                <p:nvPr/>
              </p:nvSpPr>
              <p:spPr>
                <a:xfrm>
                  <a:off x="3191399" y="2386362"/>
                  <a:ext cx="793025" cy="40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8" h="11999" extrusionOk="0">
                      <a:moveTo>
                        <a:pt x="0" y="0"/>
                      </a:moveTo>
                      <a:lnTo>
                        <a:pt x="0" y="11999"/>
                      </a:lnTo>
                      <a:lnTo>
                        <a:pt x="23438" y="11999"/>
                      </a:lnTo>
                      <a:lnTo>
                        <a:pt x="234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1107;p43">
                  <a:extLst>
                    <a:ext uri="{FF2B5EF4-FFF2-40B4-BE49-F238E27FC236}">
                      <a16:creationId xmlns:a16="http://schemas.microsoft.com/office/drawing/2014/main" id="{EE8AA0B7-D717-3274-0A19-F7E6DD79D9E0}"/>
                    </a:ext>
                  </a:extLst>
                </p:cNvPr>
                <p:cNvSpPr/>
                <p:nvPr/>
              </p:nvSpPr>
              <p:spPr>
                <a:xfrm>
                  <a:off x="3264146" y="2426322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1108;p43">
                  <a:extLst>
                    <a:ext uri="{FF2B5EF4-FFF2-40B4-BE49-F238E27FC236}">
                      <a16:creationId xmlns:a16="http://schemas.microsoft.com/office/drawing/2014/main" id="{DA0D1A82-1D55-3D70-B987-DDDFDE2C9875}"/>
                    </a:ext>
                  </a:extLst>
                </p:cNvPr>
                <p:cNvSpPr/>
                <p:nvPr/>
              </p:nvSpPr>
              <p:spPr>
                <a:xfrm>
                  <a:off x="3368055" y="2426322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1109;p43">
                  <a:extLst>
                    <a:ext uri="{FF2B5EF4-FFF2-40B4-BE49-F238E27FC236}">
                      <a16:creationId xmlns:a16="http://schemas.microsoft.com/office/drawing/2014/main" id="{E83FD62B-C870-4B18-11C0-7539651321D7}"/>
                    </a:ext>
                  </a:extLst>
                </p:cNvPr>
                <p:cNvSpPr/>
                <p:nvPr/>
              </p:nvSpPr>
              <p:spPr>
                <a:xfrm>
                  <a:off x="3532498" y="2426322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" name="Google Shape;1110;p43">
                  <a:extLst>
                    <a:ext uri="{FF2B5EF4-FFF2-40B4-BE49-F238E27FC236}">
                      <a16:creationId xmlns:a16="http://schemas.microsoft.com/office/drawing/2014/main" id="{AEE6ADCB-7C29-1E72-D339-CC9D746FDC2B}"/>
                    </a:ext>
                  </a:extLst>
                </p:cNvPr>
                <p:cNvSpPr/>
                <p:nvPr/>
              </p:nvSpPr>
              <p:spPr>
                <a:xfrm>
                  <a:off x="3723027" y="2426322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1111;p43">
                  <a:extLst>
                    <a:ext uri="{FF2B5EF4-FFF2-40B4-BE49-F238E27FC236}">
                      <a16:creationId xmlns:a16="http://schemas.microsoft.com/office/drawing/2014/main" id="{309C544A-826A-3C86-C6C5-C5B4ECAB4418}"/>
                    </a:ext>
                  </a:extLst>
                </p:cNvPr>
                <p:cNvSpPr/>
                <p:nvPr/>
              </p:nvSpPr>
              <p:spPr>
                <a:xfrm>
                  <a:off x="3503534" y="2458161"/>
                  <a:ext cx="2013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94" y="354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1112;p43">
                  <a:extLst>
                    <a:ext uri="{FF2B5EF4-FFF2-40B4-BE49-F238E27FC236}">
                      <a16:creationId xmlns:a16="http://schemas.microsoft.com/office/drawing/2014/main" id="{325795A7-DCFC-AEAB-79C9-95B6E0509824}"/>
                    </a:ext>
                  </a:extLst>
                </p:cNvPr>
                <p:cNvSpPr/>
                <p:nvPr/>
              </p:nvSpPr>
              <p:spPr>
                <a:xfrm>
                  <a:off x="3563356" y="2458161"/>
                  <a:ext cx="9135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70" y="354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1113;p43">
                  <a:extLst>
                    <a:ext uri="{FF2B5EF4-FFF2-40B4-BE49-F238E27FC236}">
                      <a16:creationId xmlns:a16="http://schemas.microsoft.com/office/drawing/2014/main" id="{57DF4520-1A93-AC6C-79DA-2CEC91330EFB}"/>
                    </a:ext>
                  </a:extLst>
                </p:cNvPr>
                <p:cNvSpPr/>
                <p:nvPr/>
              </p:nvSpPr>
              <p:spPr>
                <a:xfrm>
                  <a:off x="3581323" y="2458161"/>
                  <a:ext cx="15777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62" y="354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" name="Google Shape;1114;p43">
                  <a:extLst>
                    <a:ext uri="{FF2B5EF4-FFF2-40B4-BE49-F238E27FC236}">
                      <a16:creationId xmlns:a16="http://schemas.microsoft.com/office/drawing/2014/main" id="{5BB298D6-82DA-20AB-E71F-82899FD6E3F1}"/>
                    </a:ext>
                  </a:extLst>
                </p:cNvPr>
                <p:cNvSpPr/>
                <p:nvPr/>
              </p:nvSpPr>
              <p:spPr>
                <a:xfrm>
                  <a:off x="3758927" y="2458161"/>
                  <a:ext cx="4598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1359" y="354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" name="Google Shape;1115;p43">
                  <a:extLst>
                    <a:ext uri="{FF2B5EF4-FFF2-40B4-BE49-F238E27FC236}">
                      <a16:creationId xmlns:a16="http://schemas.microsoft.com/office/drawing/2014/main" id="{A90D2BCE-99E9-9C0E-4ACA-10754623C0D4}"/>
                    </a:ext>
                  </a:extLst>
                </p:cNvPr>
                <p:cNvSpPr/>
                <p:nvPr/>
              </p:nvSpPr>
              <p:spPr>
                <a:xfrm>
                  <a:off x="3532498" y="2458161"/>
                  <a:ext cx="1891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59" y="354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" name="Google Shape;1116;p43">
                  <a:extLst>
                    <a:ext uri="{FF2B5EF4-FFF2-40B4-BE49-F238E27FC236}">
                      <a16:creationId xmlns:a16="http://schemas.microsoft.com/office/drawing/2014/main" id="{F72E6E6F-FE27-2619-1F8E-27930E7C27BA}"/>
                    </a:ext>
                  </a:extLst>
                </p:cNvPr>
                <p:cNvSpPr/>
                <p:nvPr/>
              </p:nvSpPr>
              <p:spPr>
                <a:xfrm>
                  <a:off x="3412786" y="2458161"/>
                  <a:ext cx="83809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477" y="354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1117;p43">
                  <a:extLst>
                    <a:ext uri="{FF2B5EF4-FFF2-40B4-BE49-F238E27FC236}">
                      <a16:creationId xmlns:a16="http://schemas.microsoft.com/office/drawing/2014/main" id="{3C233459-5F22-E926-FE0B-FC8FE8BFAEEA}"/>
                    </a:ext>
                  </a:extLst>
                </p:cNvPr>
                <p:cNvSpPr/>
                <p:nvPr/>
              </p:nvSpPr>
              <p:spPr>
                <a:xfrm>
                  <a:off x="3292162" y="2458161"/>
                  <a:ext cx="11084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3276" y="354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" name="Google Shape;1118;p43">
                  <a:extLst>
                    <a:ext uri="{FF2B5EF4-FFF2-40B4-BE49-F238E27FC236}">
                      <a16:creationId xmlns:a16="http://schemas.microsoft.com/office/drawing/2014/main" id="{4E488ACD-6C3A-4534-4AC2-4C9FC3490E9F}"/>
                    </a:ext>
                  </a:extLst>
                </p:cNvPr>
                <p:cNvSpPr/>
                <p:nvPr/>
              </p:nvSpPr>
              <p:spPr>
                <a:xfrm>
                  <a:off x="3264146" y="2458161"/>
                  <a:ext cx="1918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567" y="354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" name="Google Shape;1119;p43">
                  <a:extLst>
                    <a:ext uri="{FF2B5EF4-FFF2-40B4-BE49-F238E27FC236}">
                      <a16:creationId xmlns:a16="http://schemas.microsoft.com/office/drawing/2014/main" id="{709E9A37-228D-7E71-2D6C-FE1CB646E839}"/>
                    </a:ext>
                  </a:extLst>
                </p:cNvPr>
                <p:cNvSpPr/>
                <p:nvPr/>
              </p:nvSpPr>
              <p:spPr>
                <a:xfrm>
                  <a:off x="3264146" y="2489053"/>
                  <a:ext cx="1607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475" y="389"/>
                      </a:lnTo>
                      <a:lnTo>
                        <a:pt x="4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1120;p43">
                  <a:extLst>
                    <a:ext uri="{FF2B5EF4-FFF2-40B4-BE49-F238E27FC236}">
                      <a16:creationId xmlns:a16="http://schemas.microsoft.com/office/drawing/2014/main" id="{387F65F0-E009-80E4-20FB-6843067BB25B}"/>
                    </a:ext>
                  </a:extLst>
                </p:cNvPr>
                <p:cNvSpPr/>
                <p:nvPr/>
              </p:nvSpPr>
              <p:spPr>
                <a:xfrm>
                  <a:off x="3295275" y="2489053"/>
                  <a:ext cx="15848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90" extrusionOk="0">
                      <a:moveTo>
                        <a:pt x="0" y="0"/>
                      </a:moveTo>
                      <a:lnTo>
                        <a:pt x="0" y="389"/>
                      </a:lnTo>
                      <a:lnTo>
                        <a:pt x="4684" y="389"/>
                      </a:lnTo>
                      <a:lnTo>
                        <a:pt x="4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" name="Google Shape;1121;p43">
                  <a:extLst>
                    <a:ext uri="{FF2B5EF4-FFF2-40B4-BE49-F238E27FC236}">
                      <a16:creationId xmlns:a16="http://schemas.microsoft.com/office/drawing/2014/main" id="{0C463C85-07A4-A467-97EE-04720B6ED12F}"/>
                    </a:ext>
                  </a:extLst>
                </p:cNvPr>
                <p:cNvSpPr/>
                <p:nvPr/>
              </p:nvSpPr>
              <p:spPr>
                <a:xfrm>
                  <a:off x="3470713" y="2489053"/>
                  <a:ext cx="25139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7429" y="389"/>
                      </a:lnTo>
                      <a:lnTo>
                        <a:pt x="742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" name="Google Shape;1122;p43">
                  <a:extLst>
                    <a:ext uri="{FF2B5EF4-FFF2-40B4-BE49-F238E27FC236}">
                      <a16:creationId xmlns:a16="http://schemas.microsoft.com/office/drawing/2014/main" id="{CD86B7C1-A430-B918-C7FA-7BAF368DC12B}"/>
                    </a:ext>
                  </a:extLst>
                </p:cNvPr>
                <p:cNvSpPr/>
                <p:nvPr/>
              </p:nvSpPr>
              <p:spPr>
                <a:xfrm>
                  <a:off x="3730911" y="2489053"/>
                  <a:ext cx="73997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2187" y="389"/>
                      </a:lnTo>
                      <a:lnTo>
                        <a:pt x="218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1123;p43">
                  <a:extLst>
                    <a:ext uri="{FF2B5EF4-FFF2-40B4-BE49-F238E27FC236}">
                      <a16:creationId xmlns:a16="http://schemas.microsoft.com/office/drawing/2014/main" id="{80840E80-0C22-D44E-0341-62422CF95C5D}"/>
                    </a:ext>
                  </a:extLst>
                </p:cNvPr>
                <p:cNvSpPr/>
                <p:nvPr/>
              </p:nvSpPr>
              <p:spPr>
                <a:xfrm>
                  <a:off x="3594485" y="2521130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" name="Google Shape;1124;p43">
                  <a:extLst>
                    <a:ext uri="{FF2B5EF4-FFF2-40B4-BE49-F238E27FC236}">
                      <a16:creationId xmlns:a16="http://schemas.microsoft.com/office/drawing/2014/main" id="{6024766B-45A2-75C2-F4FB-0E82FEA668BA}"/>
                    </a:ext>
                  </a:extLst>
                </p:cNvPr>
                <p:cNvSpPr/>
                <p:nvPr/>
              </p:nvSpPr>
              <p:spPr>
                <a:xfrm>
                  <a:off x="3264146" y="2521130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" name="Google Shape;1125;p43">
                  <a:extLst>
                    <a:ext uri="{FF2B5EF4-FFF2-40B4-BE49-F238E27FC236}">
                      <a16:creationId xmlns:a16="http://schemas.microsoft.com/office/drawing/2014/main" id="{69BE21AC-AC49-06A4-25C6-700DE99F4020}"/>
                    </a:ext>
                  </a:extLst>
                </p:cNvPr>
                <p:cNvSpPr/>
                <p:nvPr/>
              </p:nvSpPr>
              <p:spPr>
                <a:xfrm>
                  <a:off x="3308200" y="2521130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1126;p43">
                  <a:extLst>
                    <a:ext uri="{FF2B5EF4-FFF2-40B4-BE49-F238E27FC236}">
                      <a16:creationId xmlns:a16="http://schemas.microsoft.com/office/drawing/2014/main" id="{2FFA69CC-ADC9-2AFB-801B-E5EFBD39C239}"/>
                    </a:ext>
                  </a:extLst>
                </p:cNvPr>
                <p:cNvSpPr/>
                <p:nvPr/>
              </p:nvSpPr>
              <p:spPr>
                <a:xfrm>
                  <a:off x="3468819" y="2521130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" name="Google Shape;1127;p43">
                  <a:extLst>
                    <a:ext uri="{FF2B5EF4-FFF2-40B4-BE49-F238E27FC236}">
                      <a16:creationId xmlns:a16="http://schemas.microsoft.com/office/drawing/2014/main" id="{25091AB4-6E92-BAA6-B70E-13F4681D7BD4}"/>
                    </a:ext>
                  </a:extLst>
                </p:cNvPr>
                <p:cNvSpPr/>
                <p:nvPr/>
              </p:nvSpPr>
              <p:spPr>
                <a:xfrm>
                  <a:off x="3368055" y="2552969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" name="Google Shape;1128;p43">
                  <a:extLst>
                    <a:ext uri="{FF2B5EF4-FFF2-40B4-BE49-F238E27FC236}">
                      <a16:creationId xmlns:a16="http://schemas.microsoft.com/office/drawing/2014/main" id="{C97FC3EF-2EB0-AD7F-EB00-10E3AE3B2359}"/>
                    </a:ext>
                  </a:extLst>
                </p:cNvPr>
                <p:cNvSpPr/>
                <p:nvPr/>
              </p:nvSpPr>
              <p:spPr>
                <a:xfrm>
                  <a:off x="3264146" y="2552969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1129;p43">
                  <a:extLst>
                    <a:ext uri="{FF2B5EF4-FFF2-40B4-BE49-F238E27FC236}">
                      <a16:creationId xmlns:a16="http://schemas.microsoft.com/office/drawing/2014/main" id="{13186604-5C28-FA36-F58E-53249429742D}"/>
                    </a:ext>
                  </a:extLst>
                </p:cNvPr>
                <p:cNvSpPr/>
                <p:nvPr/>
              </p:nvSpPr>
              <p:spPr>
                <a:xfrm>
                  <a:off x="3407779" y="2552969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1130;p43">
                  <a:extLst>
                    <a:ext uri="{FF2B5EF4-FFF2-40B4-BE49-F238E27FC236}">
                      <a16:creationId xmlns:a16="http://schemas.microsoft.com/office/drawing/2014/main" id="{1783F20B-8E80-0639-1635-AD6B6A7333FA}"/>
                    </a:ext>
                  </a:extLst>
                </p:cNvPr>
                <p:cNvSpPr/>
                <p:nvPr/>
              </p:nvSpPr>
              <p:spPr>
                <a:xfrm>
                  <a:off x="3445844" y="2552969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1131;p43">
                  <a:extLst>
                    <a:ext uri="{FF2B5EF4-FFF2-40B4-BE49-F238E27FC236}">
                      <a16:creationId xmlns:a16="http://schemas.microsoft.com/office/drawing/2014/main" id="{914FF31C-D542-2424-AB11-715800681A23}"/>
                    </a:ext>
                  </a:extLst>
                </p:cNvPr>
                <p:cNvSpPr/>
                <p:nvPr/>
              </p:nvSpPr>
              <p:spPr>
                <a:xfrm>
                  <a:off x="3585383" y="2552969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1132;p43">
                  <a:extLst>
                    <a:ext uri="{FF2B5EF4-FFF2-40B4-BE49-F238E27FC236}">
                      <a16:creationId xmlns:a16="http://schemas.microsoft.com/office/drawing/2014/main" id="{740E76FA-2FC9-0F44-1496-BEEA5B8DAC4C}"/>
                    </a:ext>
                  </a:extLst>
                </p:cNvPr>
                <p:cNvSpPr/>
                <p:nvPr/>
              </p:nvSpPr>
              <p:spPr>
                <a:xfrm>
                  <a:off x="3664153" y="2552969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1133;p43">
                  <a:extLst>
                    <a:ext uri="{FF2B5EF4-FFF2-40B4-BE49-F238E27FC236}">
                      <a16:creationId xmlns:a16="http://schemas.microsoft.com/office/drawing/2014/main" id="{9AF3C824-3344-E384-E73B-34F7932F87CF}"/>
                    </a:ext>
                  </a:extLst>
                </p:cNvPr>
                <p:cNvSpPr/>
                <p:nvPr/>
              </p:nvSpPr>
              <p:spPr>
                <a:xfrm>
                  <a:off x="3748878" y="2552969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1134;p43">
                  <a:extLst>
                    <a:ext uri="{FF2B5EF4-FFF2-40B4-BE49-F238E27FC236}">
                      <a16:creationId xmlns:a16="http://schemas.microsoft.com/office/drawing/2014/main" id="{1B767F30-9F6B-1257-BE9E-AB597E883BD5}"/>
                    </a:ext>
                  </a:extLst>
                </p:cNvPr>
                <p:cNvSpPr/>
                <p:nvPr/>
              </p:nvSpPr>
              <p:spPr>
                <a:xfrm>
                  <a:off x="3623211" y="2584809"/>
                  <a:ext cx="61072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1804" y="354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1135;p43">
                  <a:extLst>
                    <a:ext uri="{FF2B5EF4-FFF2-40B4-BE49-F238E27FC236}">
                      <a16:creationId xmlns:a16="http://schemas.microsoft.com/office/drawing/2014/main" id="{4E01A094-83F4-B6AA-5866-E3A58C7600DE}"/>
                    </a:ext>
                  </a:extLst>
                </p:cNvPr>
                <p:cNvSpPr/>
                <p:nvPr/>
              </p:nvSpPr>
              <p:spPr>
                <a:xfrm>
                  <a:off x="3264146" y="2584809"/>
                  <a:ext cx="33091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977" y="354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1136;p43">
                  <a:extLst>
                    <a:ext uri="{FF2B5EF4-FFF2-40B4-BE49-F238E27FC236}">
                      <a16:creationId xmlns:a16="http://schemas.microsoft.com/office/drawing/2014/main" id="{610DC4D9-E9EB-9AB3-3414-E62E87CB2613}"/>
                    </a:ext>
                  </a:extLst>
                </p:cNvPr>
                <p:cNvSpPr/>
                <p:nvPr/>
              </p:nvSpPr>
              <p:spPr>
                <a:xfrm>
                  <a:off x="3320178" y="2584809"/>
                  <a:ext cx="154660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4570" y="354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1137;p43">
                  <a:extLst>
                    <a:ext uri="{FF2B5EF4-FFF2-40B4-BE49-F238E27FC236}">
                      <a16:creationId xmlns:a16="http://schemas.microsoft.com/office/drawing/2014/main" id="{5A10CB88-637F-785B-19B6-F52A85A0B723}"/>
                    </a:ext>
                  </a:extLst>
                </p:cNvPr>
                <p:cNvSpPr/>
                <p:nvPr/>
              </p:nvSpPr>
              <p:spPr>
                <a:xfrm>
                  <a:off x="3497545" y="2584809"/>
                  <a:ext cx="3210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948" y="354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1138;p43">
                  <a:extLst>
                    <a:ext uri="{FF2B5EF4-FFF2-40B4-BE49-F238E27FC236}">
                      <a16:creationId xmlns:a16="http://schemas.microsoft.com/office/drawing/2014/main" id="{A3DBF828-555D-8C71-3810-7B00EA45B19B}"/>
                    </a:ext>
                  </a:extLst>
                </p:cNvPr>
                <p:cNvSpPr/>
                <p:nvPr/>
              </p:nvSpPr>
              <p:spPr>
                <a:xfrm>
                  <a:off x="3544442" y="2584809"/>
                  <a:ext cx="50076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1479" y="354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1139;p43">
                  <a:extLst>
                    <a:ext uri="{FF2B5EF4-FFF2-40B4-BE49-F238E27FC236}">
                      <a16:creationId xmlns:a16="http://schemas.microsoft.com/office/drawing/2014/main" id="{E98D9275-BD45-AA96-74CA-EC78E486DCAD}"/>
                    </a:ext>
                  </a:extLst>
                </p:cNvPr>
                <p:cNvSpPr/>
                <p:nvPr/>
              </p:nvSpPr>
              <p:spPr>
                <a:xfrm>
                  <a:off x="3714162" y="2584809"/>
                  <a:ext cx="7568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2236" y="35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1140;p43">
                  <a:extLst>
                    <a:ext uri="{FF2B5EF4-FFF2-40B4-BE49-F238E27FC236}">
                      <a16:creationId xmlns:a16="http://schemas.microsoft.com/office/drawing/2014/main" id="{BA0F24FB-1215-8418-6B47-2F30FB0B6E48}"/>
                    </a:ext>
                  </a:extLst>
                </p:cNvPr>
                <p:cNvSpPr/>
                <p:nvPr/>
              </p:nvSpPr>
              <p:spPr>
                <a:xfrm>
                  <a:off x="3264146" y="2612791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1141;p43">
                  <a:extLst>
                    <a:ext uri="{FF2B5EF4-FFF2-40B4-BE49-F238E27FC236}">
                      <a16:creationId xmlns:a16="http://schemas.microsoft.com/office/drawing/2014/main" id="{0500BADB-FEE0-D17F-866A-6BC83919711D}"/>
                    </a:ext>
                  </a:extLst>
                </p:cNvPr>
                <p:cNvSpPr/>
                <p:nvPr/>
              </p:nvSpPr>
              <p:spPr>
                <a:xfrm>
                  <a:off x="3368055" y="2612791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1142;p43">
                  <a:extLst>
                    <a:ext uri="{FF2B5EF4-FFF2-40B4-BE49-F238E27FC236}">
                      <a16:creationId xmlns:a16="http://schemas.microsoft.com/office/drawing/2014/main" id="{EFA888A4-46A4-2EC5-8C8A-5CEB4ADF54CA}"/>
                    </a:ext>
                  </a:extLst>
                </p:cNvPr>
                <p:cNvSpPr/>
                <p:nvPr/>
              </p:nvSpPr>
              <p:spPr>
                <a:xfrm>
                  <a:off x="3532498" y="2612791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1143;p43">
                  <a:extLst>
                    <a:ext uri="{FF2B5EF4-FFF2-40B4-BE49-F238E27FC236}">
                      <a16:creationId xmlns:a16="http://schemas.microsoft.com/office/drawing/2014/main" id="{CE093110-FCB6-6BA7-AF12-2C0B7A817DCC}"/>
                    </a:ext>
                  </a:extLst>
                </p:cNvPr>
                <p:cNvSpPr/>
                <p:nvPr/>
              </p:nvSpPr>
              <p:spPr>
                <a:xfrm>
                  <a:off x="3723027" y="2612791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1144;p43">
                  <a:extLst>
                    <a:ext uri="{FF2B5EF4-FFF2-40B4-BE49-F238E27FC236}">
                      <a16:creationId xmlns:a16="http://schemas.microsoft.com/office/drawing/2014/main" id="{1D4C793D-F5F9-F5D3-525D-AE0C0D5586D2}"/>
                    </a:ext>
                  </a:extLst>
                </p:cNvPr>
                <p:cNvSpPr/>
                <p:nvPr/>
              </p:nvSpPr>
              <p:spPr>
                <a:xfrm>
                  <a:off x="3503534" y="2644630"/>
                  <a:ext cx="2013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94" y="390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1145;p43">
                  <a:extLst>
                    <a:ext uri="{FF2B5EF4-FFF2-40B4-BE49-F238E27FC236}">
                      <a16:creationId xmlns:a16="http://schemas.microsoft.com/office/drawing/2014/main" id="{FD84F825-FA0B-7291-4ABE-8D5AB3779571}"/>
                    </a:ext>
                  </a:extLst>
                </p:cNvPr>
                <p:cNvSpPr/>
                <p:nvPr/>
              </p:nvSpPr>
              <p:spPr>
                <a:xfrm>
                  <a:off x="3563356" y="2644630"/>
                  <a:ext cx="9135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70" y="390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1146;p43">
                  <a:extLst>
                    <a:ext uri="{FF2B5EF4-FFF2-40B4-BE49-F238E27FC236}">
                      <a16:creationId xmlns:a16="http://schemas.microsoft.com/office/drawing/2014/main" id="{D6694CA3-8280-B935-7A27-46B35B24CBEF}"/>
                    </a:ext>
                  </a:extLst>
                </p:cNvPr>
                <p:cNvSpPr/>
                <p:nvPr/>
              </p:nvSpPr>
              <p:spPr>
                <a:xfrm>
                  <a:off x="3581323" y="2644630"/>
                  <a:ext cx="15777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4662" y="390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1147;p43">
                  <a:extLst>
                    <a:ext uri="{FF2B5EF4-FFF2-40B4-BE49-F238E27FC236}">
                      <a16:creationId xmlns:a16="http://schemas.microsoft.com/office/drawing/2014/main" id="{8744785D-4712-A762-454B-EA1642CB3395}"/>
                    </a:ext>
                  </a:extLst>
                </p:cNvPr>
                <p:cNvSpPr/>
                <p:nvPr/>
              </p:nvSpPr>
              <p:spPr>
                <a:xfrm>
                  <a:off x="3758927" y="2644630"/>
                  <a:ext cx="4598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1359" y="390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1148;p43">
                  <a:extLst>
                    <a:ext uri="{FF2B5EF4-FFF2-40B4-BE49-F238E27FC236}">
                      <a16:creationId xmlns:a16="http://schemas.microsoft.com/office/drawing/2014/main" id="{66DE729F-A651-9871-7E84-4EAE81ECE8A3}"/>
                    </a:ext>
                  </a:extLst>
                </p:cNvPr>
                <p:cNvSpPr/>
                <p:nvPr/>
              </p:nvSpPr>
              <p:spPr>
                <a:xfrm>
                  <a:off x="3532498" y="2644630"/>
                  <a:ext cx="1891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59" y="390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1149;p43">
                  <a:extLst>
                    <a:ext uri="{FF2B5EF4-FFF2-40B4-BE49-F238E27FC236}">
                      <a16:creationId xmlns:a16="http://schemas.microsoft.com/office/drawing/2014/main" id="{1AC5A993-4E40-D651-CBB1-9622A04787D6}"/>
                    </a:ext>
                  </a:extLst>
                </p:cNvPr>
                <p:cNvSpPr/>
                <p:nvPr/>
              </p:nvSpPr>
              <p:spPr>
                <a:xfrm>
                  <a:off x="3412786" y="2644630"/>
                  <a:ext cx="8380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477" y="390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1150;p43">
                  <a:extLst>
                    <a:ext uri="{FF2B5EF4-FFF2-40B4-BE49-F238E27FC236}">
                      <a16:creationId xmlns:a16="http://schemas.microsoft.com/office/drawing/2014/main" id="{29918596-1596-EB33-12FE-1A536EDBDA41}"/>
                    </a:ext>
                  </a:extLst>
                </p:cNvPr>
                <p:cNvSpPr/>
                <p:nvPr/>
              </p:nvSpPr>
              <p:spPr>
                <a:xfrm>
                  <a:off x="3292162" y="2644630"/>
                  <a:ext cx="11084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3276" y="390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1151;p43">
                  <a:extLst>
                    <a:ext uri="{FF2B5EF4-FFF2-40B4-BE49-F238E27FC236}">
                      <a16:creationId xmlns:a16="http://schemas.microsoft.com/office/drawing/2014/main" id="{1694A022-5DD2-6C17-8485-92158B12EC23}"/>
                    </a:ext>
                  </a:extLst>
                </p:cNvPr>
                <p:cNvSpPr/>
                <p:nvPr/>
              </p:nvSpPr>
              <p:spPr>
                <a:xfrm>
                  <a:off x="3264146" y="2644630"/>
                  <a:ext cx="1918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567" y="390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1152;p43">
                  <a:extLst>
                    <a:ext uri="{FF2B5EF4-FFF2-40B4-BE49-F238E27FC236}">
                      <a16:creationId xmlns:a16="http://schemas.microsoft.com/office/drawing/2014/main" id="{5E83CBC6-5B8C-E0DC-D177-B5C541122ED9}"/>
                    </a:ext>
                  </a:extLst>
                </p:cNvPr>
                <p:cNvSpPr/>
                <p:nvPr/>
              </p:nvSpPr>
              <p:spPr>
                <a:xfrm>
                  <a:off x="3264146" y="2676707"/>
                  <a:ext cx="1607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475" y="35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1153;p43">
                  <a:extLst>
                    <a:ext uri="{FF2B5EF4-FFF2-40B4-BE49-F238E27FC236}">
                      <a16:creationId xmlns:a16="http://schemas.microsoft.com/office/drawing/2014/main" id="{355364C6-420E-3327-4F60-83440D3A61E0}"/>
                    </a:ext>
                  </a:extLst>
                </p:cNvPr>
                <p:cNvSpPr/>
                <p:nvPr/>
              </p:nvSpPr>
              <p:spPr>
                <a:xfrm>
                  <a:off x="3295275" y="2676707"/>
                  <a:ext cx="15848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84" y="354"/>
                      </a:lnTo>
                      <a:lnTo>
                        <a:pt x="46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1154;p43">
                  <a:extLst>
                    <a:ext uri="{FF2B5EF4-FFF2-40B4-BE49-F238E27FC236}">
                      <a16:creationId xmlns:a16="http://schemas.microsoft.com/office/drawing/2014/main" id="{15C622B7-BFF7-9CDD-1163-4ABDFFA66637}"/>
                    </a:ext>
                  </a:extLst>
                </p:cNvPr>
                <p:cNvSpPr/>
                <p:nvPr/>
              </p:nvSpPr>
              <p:spPr>
                <a:xfrm>
                  <a:off x="3470713" y="2676707"/>
                  <a:ext cx="25139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7429" y="354"/>
                      </a:lnTo>
                      <a:lnTo>
                        <a:pt x="742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1155;p43">
                  <a:extLst>
                    <a:ext uri="{FF2B5EF4-FFF2-40B4-BE49-F238E27FC236}">
                      <a16:creationId xmlns:a16="http://schemas.microsoft.com/office/drawing/2014/main" id="{7073EBCF-A630-AE22-FE51-F8F4D2170B06}"/>
                    </a:ext>
                  </a:extLst>
                </p:cNvPr>
                <p:cNvSpPr/>
                <p:nvPr/>
              </p:nvSpPr>
              <p:spPr>
                <a:xfrm>
                  <a:off x="3730911" y="2676707"/>
                  <a:ext cx="73997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187" y="354"/>
                      </a:lnTo>
                      <a:lnTo>
                        <a:pt x="21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1156;p43">
                  <a:extLst>
                    <a:ext uri="{FF2B5EF4-FFF2-40B4-BE49-F238E27FC236}">
                      <a16:creationId xmlns:a16="http://schemas.microsoft.com/office/drawing/2014/main" id="{1F5E40B4-43DA-60B1-0429-354A73B801B0}"/>
                    </a:ext>
                  </a:extLst>
                </p:cNvPr>
                <p:cNvSpPr/>
                <p:nvPr/>
              </p:nvSpPr>
              <p:spPr>
                <a:xfrm>
                  <a:off x="3594485" y="2707599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1157;p43">
                  <a:extLst>
                    <a:ext uri="{FF2B5EF4-FFF2-40B4-BE49-F238E27FC236}">
                      <a16:creationId xmlns:a16="http://schemas.microsoft.com/office/drawing/2014/main" id="{157849EE-5A0A-8F78-1FAD-19C81216D11C}"/>
                    </a:ext>
                  </a:extLst>
                </p:cNvPr>
                <p:cNvSpPr/>
                <p:nvPr/>
              </p:nvSpPr>
              <p:spPr>
                <a:xfrm>
                  <a:off x="3264146" y="2707599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1158;p43">
                  <a:extLst>
                    <a:ext uri="{FF2B5EF4-FFF2-40B4-BE49-F238E27FC236}">
                      <a16:creationId xmlns:a16="http://schemas.microsoft.com/office/drawing/2014/main" id="{386E6984-7E5F-102D-FA2B-4AECC738FB91}"/>
                    </a:ext>
                  </a:extLst>
                </p:cNvPr>
                <p:cNvSpPr/>
                <p:nvPr/>
              </p:nvSpPr>
              <p:spPr>
                <a:xfrm>
                  <a:off x="3308200" y="2707599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1159;p43">
                  <a:extLst>
                    <a:ext uri="{FF2B5EF4-FFF2-40B4-BE49-F238E27FC236}">
                      <a16:creationId xmlns:a16="http://schemas.microsoft.com/office/drawing/2014/main" id="{6B16376B-35F5-23A0-87EC-C646EC1299D8}"/>
                    </a:ext>
                  </a:extLst>
                </p:cNvPr>
                <p:cNvSpPr/>
                <p:nvPr/>
              </p:nvSpPr>
              <p:spPr>
                <a:xfrm>
                  <a:off x="3468819" y="2707599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1160;p43">
                  <a:extLst>
                    <a:ext uri="{FF2B5EF4-FFF2-40B4-BE49-F238E27FC236}">
                      <a16:creationId xmlns:a16="http://schemas.microsoft.com/office/drawing/2014/main" id="{72BD3F71-4BEF-1C13-E7B3-686F7367831A}"/>
                    </a:ext>
                  </a:extLst>
                </p:cNvPr>
                <p:cNvSpPr/>
                <p:nvPr/>
              </p:nvSpPr>
              <p:spPr>
                <a:xfrm>
                  <a:off x="3368055" y="2739438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1161;p43">
                  <a:extLst>
                    <a:ext uri="{FF2B5EF4-FFF2-40B4-BE49-F238E27FC236}">
                      <a16:creationId xmlns:a16="http://schemas.microsoft.com/office/drawing/2014/main" id="{47993366-8673-DD31-4833-4766B8F137B1}"/>
                    </a:ext>
                  </a:extLst>
                </p:cNvPr>
                <p:cNvSpPr/>
                <p:nvPr/>
              </p:nvSpPr>
              <p:spPr>
                <a:xfrm>
                  <a:off x="3264146" y="2739438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1162;p43">
                  <a:extLst>
                    <a:ext uri="{FF2B5EF4-FFF2-40B4-BE49-F238E27FC236}">
                      <a16:creationId xmlns:a16="http://schemas.microsoft.com/office/drawing/2014/main" id="{9A8C5C5C-C813-AA2F-F601-B1C374E70667}"/>
                    </a:ext>
                  </a:extLst>
                </p:cNvPr>
                <p:cNvSpPr/>
                <p:nvPr/>
              </p:nvSpPr>
              <p:spPr>
                <a:xfrm>
                  <a:off x="3407779" y="2739438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1163;p43">
                  <a:extLst>
                    <a:ext uri="{FF2B5EF4-FFF2-40B4-BE49-F238E27FC236}">
                      <a16:creationId xmlns:a16="http://schemas.microsoft.com/office/drawing/2014/main" id="{81DB1B8F-DCB8-4B89-31B8-47F7B2B53CA8}"/>
                    </a:ext>
                  </a:extLst>
                </p:cNvPr>
                <p:cNvSpPr/>
                <p:nvPr/>
              </p:nvSpPr>
              <p:spPr>
                <a:xfrm>
                  <a:off x="3445844" y="2739438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1164;p43">
                  <a:extLst>
                    <a:ext uri="{FF2B5EF4-FFF2-40B4-BE49-F238E27FC236}">
                      <a16:creationId xmlns:a16="http://schemas.microsoft.com/office/drawing/2014/main" id="{350C9A44-140C-2219-8B28-25615047882C}"/>
                    </a:ext>
                  </a:extLst>
                </p:cNvPr>
                <p:cNvSpPr/>
                <p:nvPr/>
              </p:nvSpPr>
              <p:spPr>
                <a:xfrm>
                  <a:off x="3585383" y="2739438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1165;p43">
                  <a:extLst>
                    <a:ext uri="{FF2B5EF4-FFF2-40B4-BE49-F238E27FC236}">
                      <a16:creationId xmlns:a16="http://schemas.microsoft.com/office/drawing/2014/main" id="{22527DB3-9565-DB95-626A-ADCE7A996F64}"/>
                    </a:ext>
                  </a:extLst>
                </p:cNvPr>
                <p:cNvSpPr/>
                <p:nvPr/>
              </p:nvSpPr>
              <p:spPr>
                <a:xfrm>
                  <a:off x="3664153" y="2739438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1166;p43">
                  <a:extLst>
                    <a:ext uri="{FF2B5EF4-FFF2-40B4-BE49-F238E27FC236}">
                      <a16:creationId xmlns:a16="http://schemas.microsoft.com/office/drawing/2014/main" id="{A2118F00-FBE2-88CC-8C92-5321739313ED}"/>
                    </a:ext>
                  </a:extLst>
                </p:cNvPr>
                <p:cNvSpPr/>
                <p:nvPr/>
              </p:nvSpPr>
              <p:spPr>
                <a:xfrm>
                  <a:off x="3748878" y="2739438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1167;p43">
                  <a:extLst>
                    <a:ext uri="{FF2B5EF4-FFF2-40B4-BE49-F238E27FC236}">
                      <a16:creationId xmlns:a16="http://schemas.microsoft.com/office/drawing/2014/main" id="{FC7575F1-E0A2-C184-06C3-5823C3CFF148}"/>
                    </a:ext>
                  </a:extLst>
                </p:cNvPr>
                <p:cNvSpPr/>
                <p:nvPr/>
              </p:nvSpPr>
              <p:spPr>
                <a:xfrm>
                  <a:off x="3623211" y="2771515"/>
                  <a:ext cx="6107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804" y="382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1168;p43">
                  <a:extLst>
                    <a:ext uri="{FF2B5EF4-FFF2-40B4-BE49-F238E27FC236}">
                      <a16:creationId xmlns:a16="http://schemas.microsoft.com/office/drawing/2014/main" id="{D22FFF07-722E-A793-D366-D1A00840C9C6}"/>
                    </a:ext>
                  </a:extLst>
                </p:cNvPr>
                <p:cNvSpPr/>
                <p:nvPr/>
              </p:nvSpPr>
              <p:spPr>
                <a:xfrm>
                  <a:off x="3264146" y="2771515"/>
                  <a:ext cx="33091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77" y="382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1169;p43">
                  <a:extLst>
                    <a:ext uri="{FF2B5EF4-FFF2-40B4-BE49-F238E27FC236}">
                      <a16:creationId xmlns:a16="http://schemas.microsoft.com/office/drawing/2014/main" id="{88799CB3-DDA3-68FF-92CE-64BB51144520}"/>
                    </a:ext>
                  </a:extLst>
                </p:cNvPr>
                <p:cNvSpPr/>
                <p:nvPr/>
              </p:nvSpPr>
              <p:spPr>
                <a:xfrm>
                  <a:off x="3320178" y="2771515"/>
                  <a:ext cx="15466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570" y="382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1170;p43">
                  <a:extLst>
                    <a:ext uri="{FF2B5EF4-FFF2-40B4-BE49-F238E27FC236}">
                      <a16:creationId xmlns:a16="http://schemas.microsoft.com/office/drawing/2014/main" id="{F93D90B5-0958-5122-374E-3550F98FAB5C}"/>
                    </a:ext>
                  </a:extLst>
                </p:cNvPr>
                <p:cNvSpPr/>
                <p:nvPr/>
              </p:nvSpPr>
              <p:spPr>
                <a:xfrm>
                  <a:off x="3497545" y="2771515"/>
                  <a:ext cx="3210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948" y="382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1171;p43">
                  <a:extLst>
                    <a:ext uri="{FF2B5EF4-FFF2-40B4-BE49-F238E27FC236}">
                      <a16:creationId xmlns:a16="http://schemas.microsoft.com/office/drawing/2014/main" id="{A125198A-7F30-DCE9-0769-176D1B101C4C}"/>
                    </a:ext>
                  </a:extLst>
                </p:cNvPr>
                <p:cNvSpPr/>
                <p:nvPr/>
              </p:nvSpPr>
              <p:spPr>
                <a:xfrm>
                  <a:off x="3544442" y="2771515"/>
                  <a:ext cx="5007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479" y="382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1172;p43">
                  <a:extLst>
                    <a:ext uri="{FF2B5EF4-FFF2-40B4-BE49-F238E27FC236}">
                      <a16:creationId xmlns:a16="http://schemas.microsoft.com/office/drawing/2014/main" id="{5F89B4EF-A79A-A1C8-A69C-CECAB5488B2C}"/>
                    </a:ext>
                  </a:extLst>
                </p:cNvPr>
                <p:cNvSpPr/>
                <p:nvPr/>
              </p:nvSpPr>
              <p:spPr>
                <a:xfrm>
                  <a:off x="3714162" y="2771515"/>
                  <a:ext cx="7568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236" y="382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0" name="Google Shape;1173;p43">
                <a:extLst>
                  <a:ext uri="{FF2B5EF4-FFF2-40B4-BE49-F238E27FC236}">
                    <a16:creationId xmlns:a16="http://schemas.microsoft.com/office/drawing/2014/main" id="{FD5EEE57-F6B6-8F30-321E-A90A03CC66F9}"/>
                  </a:ext>
                </a:extLst>
              </p:cNvPr>
              <p:cNvGrpSpPr/>
              <p:nvPr/>
            </p:nvGrpSpPr>
            <p:grpSpPr>
              <a:xfrm>
                <a:off x="3023938" y="2911749"/>
                <a:ext cx="215463" cy="293253"/>
                <a:chOff x="2902238" y="2671699"/>
                <a:chExt cx="215463" cy="293253"/>
              </a:xfrm>
            </p:grpSpPr>
            <p:sp>
              <p:nvSpPr>
                <p:cNvPr id="2166" name="Google Shape;1174;p43">
                  <a:extLst>
                    <a:ext uri="{FF2B5EF4-FFF2-40B4-BE49-F238E27FC236}">
                      <a16:creationId xmlns:a16="http://schemas.microsoft.com/office/drawing/2014/main" id="{FDA0D975-83E0-F481-D771-77B9ED48998E}"/>
                    </a:ext>
                  </a:extLst>
                </p:cNvPr>
                <p:cNvSpPr/>
                <p:nvPr/>
              </p:nvSpPr>
              <p:spPr>
                <a:xfrm>
                  <a:off x="2935024" y="2671699"/>
                  <a:ext cx="84994" cy="134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3984" extrusionOk="0">
                      <a:moveTo>
                        <a:pt x="1" y="0"/>
                      </a:moveTo>
                      <a:cubicBezTo>
                        <a:pt x="36" y="57"/>
                        <a:pt x="1" y="382"/>
                        <a:pt x="1" y="474"/>
                      </a:cubicBezTo>
                      <a:cubicBezTo>
                        <a:pt x="36" y="651"/>
                        <a:pt x="36" y="828"/>
                        <a:pt x="93" y="969"/>
                      </a:cubicBezTo>
                      <a:cubicBezTo>
                        <a:pt x="149" y="1323"/>
                        <a:pt x="269" y="1648"/>
                        <a:pt x="418" y="1945"/>
                      </a:cubicBezTo>
                      <a:cubicBezTo>
                        <a:pt x="743" y="2561"/>
                        <a:pt x="1210" y="3127"/>
                        <a:pt x="1713" y="3566"/>
                      </a:cubicBezTo>
                      <a:cubicBezTo>
                        <a:pt x="1861" y="3714"/>
                        <a:pt x="2010" y="3834"/>
                        <a:pt x="2187" y="3919"/>
                      </a:cubicBezTo>
                      <a:cubicBezTo>
                        <a:pt x="2210" y="3919"/>
                        <a:pt x="2299" y="3984"/>
                        <a:pt x="2360" y="3984"/>
                      </a:cubicBezTo>
                      <a:cubicBezTo>
                        <a:pt x="2372" y="3984"/>
                        <a:pt x="2383" y="3982"/>
                        <a:pt x="2392" y="3976"/>
                      </a:cubicBezTo>
                      <a:cubicBezTo>
                        <a:pt x="2512" y="3863"/>
                        <a:pt x="2420" y="3332"/>
                        <a:pt x="2420" y="3212"/>
                      </a:cubicBezTo>
                      <a:cubicBezTo>
                        <a:pt x="2363" y="2886"/>
                        <a:pt x="2271" y="2596"/>
                        <a:pt x="2123" y="2327"/>
                      </a:cubicBezTo>
                      <a:cubicBezTo>
                        <a:pt x="1889" y="1854"/>
                        <a:pt x="1564" y="1358"/>
                        <a:pt x="1210" y="969"/>
                      </a:cubicBezTo>
                      <a:cubicBezTo>
                        <a:pt x="828" y="615"/>
                        <a:pt x="326" y="41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1175;p43">
                  <a:extLst>
                    <a:ext uri="{FF2B5EF4-FFF2-40B4-BE49-F238E27FC236}">
                      <a16:creationId xmlns:a16="http://schemas.microsoft.com/office/drawing/2014/main" id="{65D8E9C5-9E0B-4552-1207-B392368422CA}"/>
                    </a:ext>
                  </a:extLst>
                </p:cNvPr>
                <p:cNvSpPr/>
                <p:nvPr/>
              </p:nvSpPr>
              <p:spPr>
                <a:xfrm>
                  <a:off x="2961112" y="2712606"/>
                  <a:ext cx="77821" cy="20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6014" extrusionOk="0">
                      <a:moveTo>
                        <a:pt x="29" y="1"/>
                      </a:moveTo>
                      <a:cubicBezTo>
                        <a:pt x="1" y="29"/>
                        <a:pt x="1" y="29"/>
                        <a:pt x="29" y="57"/>
                      </a:cubicBezTo>
                      <a:cubicBezTo>
                        <a:pt x="1387" y="1706"/>
                        <a:pt x="2180" y="3828"/>
                        <a:pt x="2236" y="5986"/>
                      </a:cubicBezTo>
                      <a:lnTo>
                        <a:pt x="2272" y="6014"/>
                      </a:lnTo>
                      <a:cubicBezTo>
                        <a:pt x="2300" y="6014"/>
                        <a:pt x="2300" y="5986"/>
                        <a:pt x="2300" y="5986"/>
                      </a:cubicBezTo>
                      <a:cubicBezTo>
                        <a:pt x="2236" y="3800"/>
                        <a:pt x="1444" y="1677"/>
                        <a:pt x="57" y="29"/>
                      </a:cubicBezTo>
                      <a:cubicBezTo>
                        <a:pt x="57" y="1"/>
                        <a:pt x="29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1176;p43">
                  <a:extLst>
                    <a:ext uri="{FF2B5EF4-FFF2-40B4-BE49-F238E27FC236}">
                      <a16:creationId xmlns:a16="http://schemas.microsoft.com/office/drawing/2014/main" id="{A9578437-9EBD-DCB7-50FD-C9D5DBDC5461}"/>
                    </a:ext>
                  </a:extLst>
                </p:cNvPr>
                <p:cNvSpPr/>
                <p:nvPr/>
              </p:nvSpPr>
              <p:spPr>
                <a:xfrm>
                  <a:off x="2902238" y="2798786"/>
                  <a:ext cx="124750" cy="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1225" extrusionOk="0">
                      <a:moveTo>
                        <a:pt x="1741" y="1"/>
                      </a:moveTo>
                      <a:cubicBezTo>
                        <a:pt x="1564" y="1"/>
                        <a:pt x="1387" y="15"/>
                        <a:pt x="1210" y="43"/>
                      </a:cubicBezTo>
                      <a:cubicBezTo>
                        <a:pt x="793" y="107"/>
                        <a:pt x="411" y="192"/>
                        <a:pt x="0" y="312"/>
                      </a:cubicBezTo>
                      <a:cubicBezTo>
                        <a:pt x="206" y="666"/>
                        <a:pt x="559" y="899"/>
                        <a:pt x="941" y="1048"/>
                      </a:cubicBezTo>
                      <a:cubicBezTo>
                        <a:pt x="1267" y="1168"/>
                        <a:pt x="1620" y="1224"/>
                        <a:pt x="1946" y="1224"/>
                      </a:cubicBezTo>
                      <a:cubicBezTo>
                        <a:pt x="2384" y="1224"/>
                        <a:pt x="2822" y="1133"/>
                        <a:pt x="3255" y="1133"/>
                      </a:cubicBezTo>
                      <a:cubicBezTo>
                        <a:pt x="3318" y="1133"/>
                        <a:pt x="3382" y="1135"/>
                        <a:pt x="3446" y="1139"/>
                      </a:cubicBezTo>
                      <a:cubicBezTo>
                        <a:pt x="3538" y="1139"/>
                        <a:pt x="3622" y="1139"/>
                        <a:pt x="3686" y="1196"/>
                      </a:cubicBezTo>
                      <a:cubicBezTo>
                        <a:pt x="3594" y="927"/>
                        <a:pt x="3417" y="666"/>
                        <a:pt x="3212" y="460"/>
                      </a:cubicBezTo>
                      <a:cubicBezTo>
                        <a:pt x="2950" y="220"/>
                        <a:pt x="2625" y="107"/>
                        <a:pt x="2271" y="43"/>
                      </a:cubicBezTo>
                      <a:cubicBezTo>
                        <a:pt x="2094" y="15"/>
                        <a:pt x="1917" y="1"/>
                        <a:pt x="17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1177;p43">
                  <a:extLst>
                    <a:ext uri="{FF2B5EF4-FFF2-40B4-BE49-F238E27FC236}">
                      <a16:creationId xmlns:a16="http://schemas.microsoft.com/office/drawing/2014/main" id="{CECE4CE8-2631-A585-CBAA-931F66FB1D57}"/>
                    </a:ext>
                  </a:extLst>
                </p:cNvPr>
                <p:cNvSpPr/>
                <p:nvPr/>
              </p:nvSpPr>
              <p:spPr>
                <a:xfrm>
                  <a:off x="2943179" y="2817362"/>
                  <a:ext cx="83809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648" extrusionOk="0">
                      <a:moveTo>
                        <a:pt x="938" y="1"/>
                      </a:moveTo>
                      <a:cubicBezTo>
                        <a:pt x="641" y="1"/>
                        <a:pt x="333" y="35"/>
                        <a:pt x="28" y="60"/>
                      </a:cubicBezTo>
                      <a:cubicBezTo>
                        <a:pt x="28" y="60"/>
                        <a:pt x="0" y="60"/>
                        <a:pt x="0" y="88"/>
                      </a:cubicBezTo>
                      <a:lnTo>
                        <a:pt x="28" y="117"/>
                      </a:lnTo>
                      <a:cubicBezTo>
                        <a:pt x="330" y="97"/>
                        <a:pt x="635" y="61"/>
                        <a:pt x="929" y="61"/>
                      </a:cubicBezTo>
                      <a:cubicBezTo>
                        <a:pt x="1063" y="61"/>
                        <a:pt x="1195" y="68"/>
                        <a:pt x="1323" y="88"/>
                      </a:cubicBezTo>
                      <a:cubicBezTo>
                        <a:pt x="1769" y="145"/>
                        <a:pt x="2151" y="322"/>
                        <a:pt x="2412" y="619"/>
                      </a:cubicBezTo>
                      <a:lnTo>
                        <a:pt x="2448" y="647"/>
                      </a:lnTo>
                      <a:cubicBezTo>
                        <a:pt x="2448" y="647"/>
                        <a:pt x="2476" y="647"/>
                        <a:pt x="2476" y="619"/>
                      </a:cubicBezTo>
                      <a:lnTo>
                        <a:pt x="2476" y="590"/>
                      </a:lnTo>
                      <a:cubicBezTo>
                        <a:pt x="2179" y="293"/>
                        <a:pt x="1797" y="88"/>
                        <a:pt x="1323" y="25"/>
                      </a:cubicBezTo>
                      <a:cubicBezTo>
                        <a:pt x="1198" y="7"/>
                        <a:pt x="1069" y="1"/>
                        <a:pt x="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1178;p43">
                  <a:extLst>
                    <a:ext uri="{FF2B5EF4-FFF2-40B4-BE49-F238E27FC236}">
                      <a16:creationId xmlns:a16="http://schemas.microsoft.com/office/drawing/2014/main" id="{A12C096B-2EED-563F-2ACA-B1FD3CC5DA1C}"/>
                    </a:ext>
                  </a:extLst>
                </p:cNvPr>
                <p:cNvSpPr/>
                <p:nvPr/>
              </p:nvSpPr>
              <p:spPr>
                <a:xfrm>
                  <a:off x="3041777" y="2741570"/>
                  <a:ext cx="60835" cy="12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" h="3744" extrusionOk="0">
                      <a:moveTo>
                        <a:pt x="1387" y="1"/>
                      </a:moveTo>
                      <a:cubicBezTo>
                        <a:pt x="1267" y="319"/>
                        <a:pt x="1062" y="616"/>
                        <a:pt x="828" y="885"/>
                      </a:cubicBezTo>
                      <a:cubicBezTo>
                        <a:pt x="652" y="1062"/>
                        <a:pt x="531" y="1203"/>
                        <a:pt x="383" y="1416"/>
                      </a:cubicBezTo>
                      <a:cubicBezTo>
                        <a:pt x="270" y="1621"/>
                        <a:pt x="206" y="1883"/>
                        <a:pt x="149" y="2151"/>
                      </a:cubicBezTo>
                      <a:cubicBezTo>
                        <a:pt x="93" y="2413"/>
                        <a:pt x="64" y="2710"/>
                        <a:pt x="64" y="2972"/>
                      </a:cubicBezTo>
                      <a:cubicBezTo>
                        <a:pt x="29" y="3213"/>
                        <a:pt x="1" y="3474"/>
                        <a:pt x="149" y="3679"/>
                      </a:cubicBezTo>
                      <a:cubicBezTo>
                        <a:pt x="178" y="3715"/>
                        <a:pt x="206" y="3743"/>
                        <a:pt x="241" y="3743"/>
                      </a:cubicBezTo>
                      <a:cubicBezTo>
                        <a:pt x="270" y="3743"/>
                        <a:pt x="298" y="3715"/>
                        <a:pt x="326" y="3679"/>
                      </a:cubicBezTo>
                      <a:cubicBezTo>
                        <a:pt x="503" y="3503"/>
                        <a:pt x="623" y="3297"/>
                        <a:pt x="736" y="3064"/>
                      </a:cubicBezTo>
                      <a:cubicBezTo>
                        <a:pt x="857" y="2887"/>
                        <a:pt x="913" y="2710"/>
                        <a:pt x="1005" y="2533"/>
                      </a:cubicBezTo>
                      <a:cubicBezTo>
                        <a:pt x="1182" y="2300"/>
                        <a:pt x="1416" y="2059"/>
                        <a:pt x="1592" y="1826"/>
                      </a:cubicBezTo>
                      <a:cubicBezTo>
                        <a:pt x="1656" y="1734"/>
                        <a:pt x="1684" y="1649"/>
                        <a:pt x="1713" y="1557"/>
                      </a:cubicBezTo>
                      <a:cubicBezTo>
                        <a:pt x="1798" y="1295"/>
                        <a:pt x="1798" y="1027"/>
                        <a:pt x="1713" y="765"/>
                      </a:cubicBezTo>
                      <a:cubicBezTo>
                        <a:pt x="1656" y="496"/>
                        <a:pt x="1536" y="234"/>
                        <a:pt x="13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1179;p43">
                  <a:extLst>
                    <a:ext uri="{FF2B5EF4-FFF2-40B4-BE49-F238E27FC236}">
                      <a16:creationId xmlns:a16="http://schemas.microsoft.com/office/drawing/2014/main" id="{5BB5BEF7-4629-17A9-1AED-4D688038E9D6}"/>
                    </a:ext>
                  </a:extLst>
                </p:cNvPr>
                <p:cNvSpPr/>
                <p:nvPr/>
              </p:nvSpPr>
              <p:spPr>
                <a:xfrm>
                  <a:off x="3041777" y="2793508"/>
                  <a:ext cx="28049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298" extrusionOk="0">
                      <a:moveTo>
                        <a:pt x="800" y="1"/>
                      </a:moveTo>
                      <a:cubicBezTo>
                        <a:pt x="793" y="1"/>
                        <a:pt x="786" y="8"/>
                        <a:pt x="772" y="22"/>
                      </a:cubicBezTo>
                      <a:cubicBezTo>
                        <a:pt x="475" y="496"/>
                        <a:pt x="298" y="1083"/>
                        <a:pt x="241" y="1649"/>
                      </a:cubicBezTo>
                      <a:cubicBezTo>
                        <a:pt x="206" y="1826"/>
                        <a:pt x="178" y="2003"/>
                        <a:pt x="149" y="2180"/>
                      </a:cubicBezTo>
                      <a:cubicBezTo>
                        <a:pt x="93" y="2534"/>
                        <a:pt x="1" y="2887"/>
                        <a:pt x="64" y="3269"/>
                      </a:cubicBezTo>
                      <a:cubicBezTo>
                        <a:pt x="64" y="3269"/>
                        <a:pt x="64" y="3298"/>
                        <a:pt x="93" y="3298"/>
                      </a:cubicBezTo>
                      <a:cubicBezTo>
                        <a:pt x="121" y="3298"/>
                        <a:pt x="121" y="3269"/>
                        <a:pt x="121" y="3269"/>
                      </a:cubicBezTo>
                      <a:cubicBezTo>
                        <a:pt x="64" y="2887"/>
                        <a:pt x="149" y="2534"/>
                        <a:pt x="206" y="2180"/>
                      </a:cubicBezTo>
                      <a:cubicBezTo>
                        <a:pt x="241" y="2003"/>
                        <a:pt x="270" y="1826"/>
                        <a:pt x="298" y="1649"/>
                      </a:cubicBezTo>
                      <a:cubicBezTo>
                        <a:pt x="354" y="1083"/>
                        <a:pt x="531" y="524"/>
                        <a:pt x="828" y="57"/>
                      </a:cubicBezTo>
                      <a:lnTo>
                        <a:pt x="828" y="22"/>
                      </a:lnTo>
                      <a:cubicBezTo>
                        <a:pt x="814" y="8"/>
                        <a:pt x="807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1180;p43">
                  <a:extLst>
                    <a:ext uri="{FF2B5EF4-FFF2-40B4-BE49-F238E27FC236}">
                      <a16:creationId xmlns:a16="http://schemas.microsoft.com/office/drawing/2014/main" id="{5A4E1B47-1CB1-5A55-F158-467C9893116D}"/>
                    </a:ext>
                  </a:extLst>
                </p:cNvPr>
                <p:cNvSpPr/>
                <p:nvPr/>
              </p:nvSpPr>
              <p:spPr>
                <a:xfrm>
                  <a:off x="2957052" y="2889974"/>
                  <a:ext cx="160649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8" h="2216" extrusionOk="0">
                      <a:moveTo>
                        <a:pt x="0" y="1"/>
                      </a:moveTo>
                      <a:cubicBezTo>
                        <a:pt x="149" y="857"/>
                        <a:pt x="680" y="1741"/>
                        <a:pt x="1387" y="2187"/>
                      </a:cubicBezTo>
                      <a:cubicBezTo>
                        <a:pt x="1444" y="2215"/>
                        <a:pt x="1507" y="2215"/>
                        <a:pt x="1564" y="2215"/>
                      </a:cubicBezTo>
                      <a:lnTo>
                        <a:pt x="3184" y="2215"/>
                      </a:lnTo>
                      <a:cubicBezTo>
                        <a:pt x="3240" y="2215"/>
                        <a:pt x="3304" y="2215"/>
                        <a:pt x="3361" y="2187"/>
                      </a:cubicBezTo>
                      <a:cubicBezTo>
                        <a:pt x="4068" y="1741"/>
                        <a:pt x="4599" y="857"/>
                        <a:pt x="47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1" name="Google Shape;1181;p43">
                <a:extLst>
                  <a:ext uri="{FF2B5EF4-FFF2-40B4-BE49-F238E27FC236}">
                    <a16:creationId xmlns:a16="http://schemas.microsoft.com/office/drawing/2014/main" id="{A94EC11B-1B41-C54F-261C-F9D62961C2CF}"/>
                  </a:ext>
                </a:extLst>
              </p:cNvPr>
              <p:cNvGrpSpPr/>
              <p:nvPr/>
            </p:nvGrpSpPr>
            <p:grpSpPr>
              <a:xfrm>
                <a:off x="4024710" y="3078323"/>
                <a:ext cx="232450" cy="127628"/>
                <a:chOff x="3903010" y="2838273"/>
                <a:chExt cx="232450" cy="127628"/>
              </a:xfrm>
            </p:grpSpPr>
            <p:sp>
              <p:nvSpPr>
                <p:cNvPr id="2163" name="Google Shape;1182;p43">
                  <a:extLst>
                    <a:ext uri="{FF2B5EF4-FFF2-40B4-BE49-F238E27FC236}">
                      <a16:creationId xmlns:a16="http://schemas.microsoft.com/office/drawing/2014/main" id="{1F89ECD5-90CA-96E0-7A2D-C26DB0E76181}"/>
                    </a:ext>
                  </a:extLst>
                </p:cNvPr>
                <p:cNvSpPr/>
                <p:nvPr/>
              </p:nvSpPr>
              <p:spPr>
                <a:xfrm>
                  <a:off x="3903010" y="2948882"/>
                  <a:ext cx="213533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1" h="503" extrusionOk="0">
                      <a:moveTo>
                        <a:pt x="0" y="0"/>
                      </a:moveTo>
                      <a:lnTo>
                        <a:pt x="0" y="502"/>
                      </a:lnTo>
                      <a:lnTo>
                        <a:pt x="6310" y="502"/>
                      </a:lnTo>
                      <a:lnTo>
                        <a:pt x="63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1183;p43">
                  <a:extLst>
                    <a:ext uri="{FF2B5EF4-FFF2-40B4-BE49-F238E27FC236}">
                      <a16:creationId xmlns:a16="http://schemas.microsoft.com/office/drawing/2014/main" id="{A7EC88AC-24ED-A841-A85E-B9AC8F5B2203}"/>
                    </a:ext>
                  </a:extLst>
                </p:cNvPr>
                <p:cNvSpPr/>
                <p:nvPr/>
              </p:nvSpPr>
              <p:spPr>
                <a:xfrm>
                  <a:off x="4018627" y="2838273"/>
                  <a:ext cx="101742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" h="3298" extrusionOk="0">
                      <a:moveTo>
                        <a:pt x="0" y="1"/>
                      </a:moveTo>
                      <a:lnTo>
                        <a:pt x="594" y="3297"/>
                      </a:lnTo>
                      <a:lnTo>
                        <a:pt x="2363" y="3297"/>
                      </a:lnTo>
                      <a:lnTo>
                        <a:pt x="30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1184;p43">
                  <a:extLst>
                    <a:ext uri="{FF2B5EF4-FFF2-40B4-BE49-F238E27FC236}">
                      <a16:creationId xmlns:a16="http://schemas.microsoft.com/office/drawing/2014/main" id="{A34159CE-3002-8E20-625E-C4152C9B44C6}"/>
                    </a:ext>
                  </a:extLst>
                </p:cNvPr>
                <p:cNvSpPr/>
                <p:nvPr/>
              </p:nvSpPr>
              <p:spPr>
                <a:xfrm>
                  <a:off x="4054527" y="2861856"/>
                  <a:ext cx="80933" cy="6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" h="1837" extrusionOk="0">
                      <a:moveTo>
                        <a:pt x="1978" y="0"/>
                      </a:moveTo>
                      <a:cubicBezTo>
                        <a:pt x="1951" y="0"/>
                        <a:pt x="1921" y="4"/>
                        <a:pt x="1889" y="11"/>
                      </a:cubicBezTo>
                      <a:cubicBezTo>
                        <a:pt x="1564" y="40"/>
                        <a:pt x="1238" y="124"/>
                        <a:pt x="948" y="273"/>
                      </a:cubicBezTo>
                      <a:cubicBezTo>
                        <a:pt x="913" y="273"/>
                        <a:pt x="884" y="337"/>
                        <a:pt x="913" y="365"/>
                      </a:cubicBezTo>
                      <a:cubicBezTo>
                        <a:pt x="913" y="393"/>
                        <a:pt x="948" y="393"/>
                        <a:pt x="976" y="393"/>
                      </a:cubicBezTo>
                      <a:cubicBezTo>
                        <a:pt x="1266" y="245"/>
                        <a:pt x="1592" y="160"/>
                        <a:pt x="1917" y="124"/>
                      </a:cubicBezTo>
                      <a:cubicBezTo>
                        <a:pt x="1933" y="116"/>
                        <a:pt x="1950" y="113"/>
                        <a:pt x="1967" y="113"/>
                      </a:cubicBezTo>
                      <a:cubicBezTo>
                        <a:pt x="2010" y="113"/>
                        <a:pt x="2054" y="135"/>
                        <a:pt x="2094" y="160"/>
                      </a:cubicBezTo>
                      <a:cubicBezTo>
                        <a:pt x="2214" y="245"/>
                        <a:pt x="2214" y="365"/>
                        <a:pt x="2151" y="542"/>
                      </a:cubicBezTo>
                      <a:lnTo>
                        <a:pt x="1832" y="1511"/>
                      </a:lnTo>
                      <a:cubicBezTo>
                        <a:pt x="1797" y="1603"/>
                        <a:pt x="1712" y="1660"/>
                        <a:pt x="1620" y="1660"/>
                      </a:cubicBezTo>
                      <a:cubicBezTo>
                        <a:pt x="1426" y="1649"/>
                        <a:pt x="1237" y="1643"/>
                        <a:pt x="1048" y="1643"/>
                      </a:cubicBezTo>
                      <a:cubicBezTo>
                        <a:pt x="722" y="1643"/>
                        <a:pt x="400" y="1662"/>
                        <a:pt x="64" y="1716"/>
                      </a:cubicBezTo>
                      <a:cubicBezTo>
                        <a:pt x="28" y="1716"/>
                        <a:pt x="0" y="1752"/>
                        <a:pt x="0" y="1780"/>
                      </a:cubicBezTo>
                      <a:cubicBezTo>
                        <a:pt x="28" y="1808"/>
                        <a:pt x="28" y="1836"/>
                        <a:pt x="64" y="1836"/>
                      </a:cubicBezTo>
                      <a:lnTo>
                        <a:pt x="92" y="1836"/>
                      </a:lnTo>
                      <a:cubicBezTo>
                        <a:pt x="411" y="1783"/>
                        <a:pt x="726" y="1763"/>
                        <a:pt x="1050" y="1763"/>
                      </a:cubicBezTo>
                      <a:cubicBezTo>
                        <a:pt x="1237" y="1763"/>
                        <a:pt x="1426" y="1769"/>
                        <a:pt x="1620" y="1780"/>
                      </a:cubicBezTo>
                      <a:cubicBezTo>
                        <a:pt x="1769" y="1780"/>
                        <a:pt x="1889" y="1688"/>
                        <a:pt x="1946" y="1539"/>
                      </a:cubicBezTo>
                      <a:lnTo>
                        <a:pt x="2271" y="570"/>
                      </a:lnTo>
                      <a:cubicBezTo>
                        <a:pt x="2299" y="450"/>
                        <a:pt x="2391" y="188"/>
                        <a:pt x="2151" y="68"/>
                      </a:cubicBezTo>
                      <a:cubicBezTo>
                        <a:pt x="2109" y="26"/>
                        <a:pt x="2053" y="0"/>
                        <a:pt x="19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2" name="Google Shape;1185;p43">
                <a:extLst>
                  <a:ext uri="{FF2B5EF4-FFF2-40B4-BE49-F238E27FC236}">
                    <a16:creationId xmlns:a16="http://schemas.microsoft.com/office/drawing/2014/main" id="{C93C7AE1-0C24-F43E-0599-EF03882A3D6E}"/>
                  </a:ext>
                </a:extLst>
              </p:cNvPr>
              <p:cNvGrpSpPr/>
              <p:nvPr/>
            </p:nvGrpSpPr>
            <p:grpSpPr>
              <a:xfrm>
                <a:off x="3705154" y="2353574"/>
                <a:ext cx="430899" cy="135173"/>
                <a:chOff x="3583454" y="2026924"/>
                <a:chExt cx="430899" cy="135173"/>
              </a:xfrm>
            </p:grpSpPr>
            <p:sp>
              <p:nvSpPr>
                <p:cNvPr id="2143" name="Google Shape;1186;p43">
                  <a:extLst>
                    <a:ext uri="{FF2B5EF4-FFF2-40B4-BE49-F238E27FC236}">
                      <a16:creationId xmlns:a16="http://schemas.microsoft.com/office/drawing/2014/main" id="{33D90B9A-E9F9-A80D-C92B-9C1F188B885A}"/>
                    </a:ext>
                  </a:extLst>
                </p:cNvPr>
                <p:cNvSpPr/>
                <p:nvPr/>
              </p:nvSpPr>
              <p:spPr>
                <a:xfrm>
                  <a:off x="3754867" y="2128093"/>
                  <a:ext cx="32109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1187;p43">
                  <a:extLst>
                    <a:ext uri="{FF2B5EF4-FFF2-40B4-BE49-F238E27FC236}">
                      <a16:creationId xmlns:a16="http://schemas.microsoft.com/office/drawing/2014/main" id="{84D49AF6-D34F-CB3C-612A-CE6AB4BDBDBA}"/>
                    </a:ext>
                  </a:extLst>
                </p:cNvPr>
                <p:cNvSpPr/>
                <p:nvPr/>
              </p:nvSpPr>
              <p:spPr>
                <a:xfrm>
                  <a:off x="3801763" y="2125217"/>
                  <a:ext cx="58941" cy="3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998" extrusionOk="0">
                      <a:moveTo>
                        <a:pt x="913" y="205"/>
                      </a:moveTo>
                      <a:lnTo>
                        <a:pt x="1444" y="885"/>
                      </a:lnTo>
                      <a:lnTo>
                        <a:pt x="326" y="885"/>
                      </a:lnTo>
                      <a:lnTo>
                        <a:pt x="913" y="205"/>
                      </a:lnTo>
                      <a:close/>
                      <a:moveTo>
                        <a:pt x="913" y="0"/>
                      </a:moveTo>
                      <a:lnTo>
                        <a:pt x="1" y="998"/>
                      </a:lnTo>
                      <a:lnTo>
                        <a:pt x="1741" y="998"/>
                      </a:lnTo>
                      <a:lnTo>
                        <a:pt x="9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1188;p43">
                  <a:extLst>
                    <a:ext uri="{FF2B5EF4-FFF2-40B4-BE49-F238E27FC236}">
                      <a16:creationId xmlns:a16="http://schemas.microsoft.com/office/drawing/2014/main" id="{48AFC568-C381-2105-8776-0035FF2B8306}"/>
                    </a:ext>
                  </a:extLst>
                </p:cNvPr>
                <p:cNvSpPr/>
                <p:nvPr/>
              </p:nvSpPr>
              <p:spPr>
                <a:xfrm>
                  <a:off x="3871668" y="2125217"/>
                  <a:ext cx="34985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85" y="1061"/>
                      </a:lnTo>
                      <a:lnTo>
                        <a:pt x="1033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1189;p43">
                  <a:extLst>
                    <a:ext uri="{FF2B5EF4-FFF2-40B4-BE49-F238E27FC236}">
                      <a16:creationId xmlns:a16="http://schemas.microsoft.com/office/drawing/2014/main" id="{6E306876-3A26-3CA5-9099-5AC3325ACF6C}"/>
                    </a:ext>
                  </a:extLst>
                </p:cNvPr>
                <p:cNvSpPr/>
                <p:nvPr/>
              </p:nvSpPr>
              <p:spPr>
                <a:xfrm>
                  <a:off x="3889635" y="2125217"/>
                  <a:ext cx="3593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120" y="1061"/>
                      </a:lnTo>
                      <a:lnTo>
                        <a:pt x="1061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1190;p43">
                  <a:extLst>
                    <a:ext uri="{FF2B5EF4-FFF2-40B4-BE49-F238E27FC236}">
                      <a16:creationId xmlns:a16="http://schemas.microsoft.com/office/drawing/2014/main" id="{71A76DEF-8147-FD94-4203-21A0BA39D2DF}"/>
                    </a:ext>
                  </a:extLst>
                </p:cNvPr>
                <p:cNvSpPr/>
                <p:nvPr/>
              </p:nvSpPr>
              <p:spPr>
                <a:xfrm>
                  <a:off x="3937479" y="2123052"/>
                  <a:ext cx="10117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103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29" y="93"/>
                      </a:lnTo>
                      <a:cubicBezTo>
                        <a:pt x="86" y="93"/>
                        <a:pt x="121" y="121"/>
                        <a:pt x="121" y="177"/>
                      </a:cubicBezTo>
                      <a:lnTo>
                        <a:pt x="121" y="418"/>
                      </a:lnTo>
                      <a:cubicBezTo>
                        <a:pt x="121" y="503"/>
                        <a:pt x="149" y="503"/>
                        <a:pt x="178" y="531"/>
                      </a:cubicBezTo>
                      <a:cubicBezTo>
                        <a:pt x="149" y="531"/>
                        <a:pt x="121" y="559"/>
                        <a:pt x="121" y="623"/>
                      </a:cubicBezTo>
                      <a:lnTo>
                        <a:pt x="121" y="857"/>
                      </a:lnTo>
                      <a:cubicBezTo>
                        <a:pt x="121" y="913"/>
                        <a:pt x="86" y="949"/>
                        <a:pt x="29" y="949"/>
                      </a:cubicBezTo>
                      <a:lnTo>
                        <a:pt x="1" y="949"/>
                      </a:lnTo>
                      <a:lnTo>
                        <a:pt x="1" y="1033"/>
                      </a:lnTo>
                      <a:lnTo>
                        <a:pt x="58" y="1033"/>
                      </a:lnTo>
                      <a:cubicBezTo>
                        <a:pt x="178" y="1033"/>
                        <a:pt x="234" y="977"/>
                        <a:pt x="234" y="885"/>
                      </a:cubicBezTo>
                      <a:lnTo>
                        <a:pt x="234" y="623"/>
                      </a:lnTo>
                      <a:cubicBezTo>
                        <a:pt x="234" y="595"/>
                        <a:pt x="234" y="559"/>
                        <a:pt x="263" y="559"/>
                      </a:cubicBezTo>
                      <a:lnTo>
                        <a:pt x="298" y="559"/>
                      </a:lnTo>
                      <a:lnTo>
                        <a:pt x="298" y="475"/>
                      </a:lnTo>
                      <a:lnTo>
                        <a:pt x="263" y="475"/>
                      </a:lnTo>
                      <a:cubicBezTo>
                        <a:pt x="234" y="475"/>
                        <a:pt x="234" y="475"/>
                        <a:pt x="234" y="418"/>
                      </a:cubicBezTo>
                      <a:lnTo>
                        <a:pt x="234" y="177"/>
                      </a:lnTo>
                      <a:cubicBezTo>
                        <a:pt x="234" y="64"/>
                        <a:pt x="178" y="1"/>
                        <a:pt x="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1191;p43">
                  <a:extLst>
                    <a:ext uri="{FF2B5EF4-FFF2-40B4-BE49-F238E27FC236}">
                      <a16:creationId xmlns:a16="http://schemas.microsoft.com/office/drawing/2014/main" id="{CC6C85F5-231A-48A9-44C4-82AA8D037A2C}"/>
                    </a:ext>
                  </a:extLst>
                </p:cNvPr>
                <p:cNvSpPr/>
                <p:nvPr/>
              </p:nvSpPr>
              <p:spPr>
                <a:xfrm>
                  <a:off x="3959506" y="2123052"/>
                  <a:ext cx="24936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154" extrusionOk="0">
                      <a:moveTo>
                        <a:pt x="354" y="149"/>
                      </a:moveTo>
                      <a:cubicBezTo>
                        <a:pt x="468" y="149"/>
                        <a:pt x="588" y="326"/>
                        <a:pt x="588" y="559"/>
                      </a:cubicBezTo>
                      <a:cubicBezTo>
                        <a:pt x="588" y="828"/>
                        <a:pt x="468" y="1005"/>
                        <a:pt x="354" y="1005"/>
                      </a:cubicBezTo>
                      <a:cubicBezTo>
                        <a:pt x="263" y="1005"/>
                        <a:pt x="142" y="828"/>
                        <a:pt x="142" y="559"/>
                      </a:cubicBezTo>
                      <a:cubicBezTo>
                        <a:pt x="142" y="326"/>
                        <a:pt x="263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1" y="269"/>
                        <a:pt x="1" y="559"/>
                      </a:cubicBezTo>
                      <a:cubicBezTo>
                        <a:pt x="1" y="885"/>
                        <a:pt x="142" y="1154"/>
                        <a:pt x="354" y="1154"/>
                      </a:cubicBezTo>
                      <a:cubicBezTo>
                        <a:pt x="560" y="1154"/>
                        <a:pt x="737" y="885"/>
                        <a:pt x="737" y="559"/>
                      </a:cubicBezTo>
                      <a:cubicBezTo>
                        <a:pt x="737" y="269"/>
                        <a:pt x="560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1192;p43">
                  <a:extLst>
                    <a:ext uri="{FF2B5EF4-FFF2-40B4-BE49-F238E27FC236}">
                      <a16:creationId xmlns:a16="http://schemas.microsoft.com/office/drawing/2014/main" id="{266C569C-8E95-47DB-557D-DE7A1AEAA943}"/>
                    </a:ext>
                  </a:extLst>
                </p:cNvPr>
                <p:cNvSpPr/>
                <p:nvPr/>
              </p:nvSpPr>
              <p:spPr>
                <a:xfrm>
                  <a:off x="3989451" y="2123052"/>
                  <a:ext cx="24903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54" extrusionOk="0">
                      <a:moveTo>
                        <a:pt x="354" y="149"/>
                      </a:moveTo>
                      <a:cubicBezTo>
                        <a:pt x="467" y="149"/>
                        <a:pt x="587" y="326"/>
                        <a:pt x="587" y="559"/>
                      </a:cubicBezTo>
                      <a:cubicBezTo>
                        <a:pt x="587" y="828"/>
                        <a:pt x="467" y="1005"/>
                        <a:pt x="354" y="1005"/>
                      </a:cubicBezTo>
                      <a:cubicBezTo>
                        <a:pt x="262" y="1005"/>
                        <a:pt x="142" y="828"/>
                        <a:pt x="142" y="559"/>
                      </a:cubicBezTo>
                      <a:cubicBezTo>
                        <a:pt x="142" y="326"/>
                        <a:pt x="262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0" y="269"/>
                        <a:pt x="0" y="559"/>
                      </a:cubicBezTo>
                      <a:cubicBezTo>
                        <a:pt x="0" y="885"/>
                        <a:pt x="142" y="1154"/>
                        <a:pt x="354" y="1154"/>
                      </a:cubicBezTo>
                      <a:cubicBezTo>
                        <a:pt x="559" y="1154"/>
                        <a:pt x="736" y="885"/>
                        <a:pt x="736" y="559"/>
                      </a:cubicBezTo>
                      <a:cubicBezTo>
                        <a:pt x="736" y="269"/>
                        <a:pt x="559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1193;p43">
                  <a:extLst>
                    <a:ext uri="{FF2B5EF4-FFF2-40B4-BE49-F238E27FC236}">
                      <a16:creationId xmlns:a16="http://schemas.microsoft.com/office/drawing/2014/main" id="{337B1EFF-1FF8-6C4E-C222-C9E69F68D748}"/>
                    </a:ext>
                  </a:extLst>
                </p:cNvPr>
                <p:cNvSpPr/>
                <p:nvPr/>
              </p:nvSpPr>
              <p:spPr>
                <a:xfrm>
                  <a:off x="3656235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5" y="1202"/>
                        <a:pt x="85" y="1202"/>
                        <a:pt x="85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6" y="735"/>
                        <a:pt x="736" y="699"/>
                      </a:cubicBezTo>
                      <a:cubicBezTo>
                        <a:pt x="736" y="699"/>
                        <a:pt x="736" y="671"/>
                        <a:pt x="708" y="671"/>
                      </a:cubicBezTo>
                      <a:lnTo>
                        <a:pt x="121" y="27"/>
                      </a:lnTo>
                      <a:cubicBezTo>
                        <a:pt x="103" y="10"/>
                        <a:pt x="87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1194;p43">
                  <a:extLst>
                    <a:ext uri="{FF2B5EF4-FFF2-40B4-BE49-F238E27FC236}">
                      <a16:creationId xmlns:a16="http://schemas.microsoft.com/office/drawing/2014/main" id="{5B878276-AE9D-15A0-F063-8C5B307F7780}"/>
                    </a:ext>
                  </a:extLst>
                </p:cNvPr>
                <p:cNvSpPr/>
                <p:nvPr/>
              </p:nvSpPr>
              <p:spPr>
                <a:xfrm>
                  <a:off x="3673221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6" y="1202"/>
                        <a:pt x="86" y="1202"/>
                        <a:pt x="86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7" y="735"/>
                        <a:pt x="737" y="699"/>
                      </a:cubicBezTo>
                      <a:cubicBezTo>
                        <a:pt x="737" y="699"/>
                        <a:pt x="737" y="671"/>
                        <a:pt x="708" y="671"/>
                      </a:cubicBezTo>
                      <a:lnTo>
                        <a:pt x="114" y="27"/>
                      </a:lnTo>
                      <a:cubicBezTo>
                        <a:pt x="100" y="10"/>
                        <a:pt x="86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1195;p43">
                  <a:extLst>
                    <a:ext uri="{FF2B5EF4-FFF2-40B4-BE49-F238E27FC236}">
                      <a16:creationId xmlns:a16="http://schemas.microsoft.com/office/drawing/2014/main" id="{26F36CCC-A4AA-0C33-5F34-78541CD62FC3}"/>
                    </a:ext>
                  </a:extLst>
                </p:cNvPr>
                <p:cNvSpPr/>
                <p:nvPr/>
              </p:nvSpPr>
              <p:spPr>
                <a:xfrm>
                  <a:off x="3706989" y="2034233"/>
                  <a:ext cx="2612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1126" extrusionOk="0">
                      <a:moveTo>
                        <a:pt x="389" y="121"/>
                      </a:moveTo>
                      <a:cubicBezTo>
                        <a:pt x="531" y="121"/>
                        <a:pt x="651" y="326"/>
                        <a:pt x="651" y="567"/>
                      </a:cubicBezTo>
                      <a:cubicBezTo>
                        <a:pt x="651" y="800"/>
                        <a:pt x="531" y="1006"/>
                        <a:pt x="389" y="1006"/>
                      </a:cubicBezTo>
                      <a:cubicBezTo>
                        <a:pt x="241" y="1006"/>
                        <a:pt x="121" y="800"/>
                        <a:pt x="121" y="567"/>
                      </a:cubicBezTo>
                      <a:cubicBezTo>
                        <a:pt x="121" y="326"/>
                        <a:pt x="241" y="121"/>
                        <a:pt x="389" y="121"/>
                      </a:cubicBezTo>
                      <a:close/>
                      <a:moveTo>
                        <a:pt x="389" y="1"/>
                      </a:moveTo>
                      <a:cubicBezTo>
                        <a:pt x="177" y="1"/>
                        <a:pt x="0" y="270"/>
                        <a:pt x="0" y="567"/>
                      </a:cubicBezTo>
                      <a:cubicBezTo>
                        <a:pt x="0" y="885"/>
                        <a:pt x="177" y="1126"/>
                        <a:pt x="389" y="1126"/>
                      </a:cubicBezTo>
                      <a:cubicBezTo>
                        <a:pt x="595" y="1126"/>
                        <a:pt x="771" y="885"/>
                        <a:pt x="771" y="567"/>
                      </a:cubicBezTo>
                      <a:cubicBezTo>
                        <a:pt x="771" y="270"/>
                        <a:pt x="595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1196;p43">
                  <a:extLst>
                    <a:ext uri="{FF2B5EF4-FFF2-40B4-BE49-F238E27FC236}">
                      <a16:creationId xmlns:a16="http://schemas.microsoft.com/office/drawing/2014/main" id="{0E07BB84-E85D-138A-5F65-4C8185CD2C2A}"/>
                    </a:ext>
                  </a:extLst>
                </p:cNvPr>
                <p:cNvSpPr/>
                <p:nvPr/>
              </p:nvSpPr>
              <p:spPr>
                <a:xfrm>
                  <a:off x="3753885" y="2037346"/>
                  <a:ext cx="4128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9" extrusionOk="0">
                      <a:moveTo>
                        <a:pt x="65" y="1"/>
                      </a:moveTo>
                      <a:cubicBezTo>
                        <a:pt x="29" y="1"/>
                        <a:pt x="1" y="29"/>
                        <a:pt x="1" y="58"/>
                      </a:cubicBezTo>
                      <a:lnTo>
                        <a:pt x="1" y="1062"/>
                      </a:lnTo>
                      <a:cubicBezTo>
                        <a:pt x="1" y="1090"/>
                        <a:pt x="29" y="1119"/>
                        <a:pt x="65" y="1119"/>
                      </a:cubicBezTo>
                      <a:cubicBezTo>
                        <a:pt x="93" y="1119"/>
                        <a:pt x="121" y="1090"/>
                        <a:pt x="121" y="1062"/>
                      </a:cubicBezTo>
                      <a:lnTo>
                        <a:pt x="121" y="58"/>
                      </a:lnTo>
                      <a:cubicBezTo>
                        <a:pt x="121" y="29"/>
                        <a:pt x="93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1197;p43">
                  <a:extLst>
                    <a:ext uri="{FF2B5EF4-FFF2-40B4-BE49-F238E27FC236}">
                      <a16:creationId xmlns:a16="http://schemas.microsoft.com/office/drawing/2014/main" id="{743FE4B4-5D71-0E69-115E-70F9804B468C}"/>
                    </a:ext>
                  </a:extLst>
                </p:cNvPr>
                <p:cNvSpPr/>
                <p:nvPr/>
              </p:nvSpPr>
              <p:spPr>
                <a:xfrm>
                  <a:off x="3771852" y="2041440"/>
                  <a:ext cx="20132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595" y="941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1198;p43">
                  <a:extLst>
                    <a:ext uri="{FF2B5EF4-FFF2-40B4-BE49-F238E27FC236}">
                      <a16:creationId xmlns:a16="http://schemas.microsoft.com/office/drawing/2014/main" id="{32E83613-BB40-E0E9-4254-51ECA03EEF1F}"/>
                    </a:ext>
                  </a:extLst>
                </p:cNvPr>
                <p:cNvSpPr/>
                <p:nvPr/>
              </p:nvSpPr>
              <p:spPr>
                <a:xfrm>
                  <a:off x="3803929" y="2039274"/>
                  <a:ext cx="32820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1062" extrusionOk="0">
                      <a:moveTo>
                        <a:pt x="849" y="121"/>
                      </a:moveTo>
                      <a:lnTo>
                        <a:pt x="849" y="948"/>
                      </a:lnTo>
                      <a:lnTo>
                        <a:pt x="114" y="948"/>
                      </a:lnTo>
                      <a:lnTo>
                        <a:pt x="114" y="121"/>
                      </a:lnTo>
                      <a:close/>
                      <a:moveTo>
                        <a:pt x="57" y="1"/>
                      </a:moveTo>
                      <a:cubicBezTo>
                        <a:pt x="29" y="1"/>
                        <a:pt x="0" y="29"/>
                        <a:pt x="0" y="64"/>
                      </a:cubicBezTo>
                      <a:lnTo>
                        <a:pt x="0" y="1005"/>
                      </a:lnTo>
                      <a:cubicBezTo>
                        <a:pt x="0" y="1033"/>
                        <a:pt x="29" y="1062"/>
                        <a:pt x="57" y="1062"/>
                      </a:cubicBezTo>
                      <a:lnTo>
                        <a:pt x="913" y="1062"/>
                      </a:lnTo>
                      <a:cubicBezTo>
                        <a:pt x="941" y="1062"/>
                        <a:pt x="970" y="1033"/>
                        <a:pt x="970" y="1005"/>
                      </a:cubicBezTo>
                      <a:lnTo>
                        <a:pt x="970" y="64"/>
                      </a:lnTo>
                      <a:cubicBezTo>
                        <a:pt x="970" y="29"/>
                        <a:pt x="941" y="1"/>
                        <a:pt x="9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1199;p43">
                  <a:extLst>
                    <a:ext uri="{FF2B5EF4-FFF2-40B4-BE49-F238E27FC236}">
                      <a16:creationId xmlns:a16="http://schemas.microsoft.com/office/drawing/2014/main" id="{11B2585E-F00D-5C3A-73EE-F27182D2FC11}"/>
                    </a:ext>
                  </a:extLst>
                </p:cNvPr>
                <p:cNvSpPr/>
                <p:nvPr/>
              </p:nvSpPr>
              <p:spPr>
                <a:xfrm>
                  <a:off x="3847746" y="2041440"/>
                  <a:ext cx="32820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969" y="941"/>
                      </a:lnTo>
                      <a:lnTo>
                        <a:pt x="9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1200;p43">
                  <a:extLst>
                    <a:ext uri="{FF2B5EF4-FFF2-40B4-BE49-F238E27FC236}">
                      <a16:creationId xmlns:a16="http://schemas.microsoft.com/office/drawing/2014/main" id="{3C28E787-926B-232B-5866-556A6D3BBB6E}"/>
                    </a:ext>
                  </a:extLst>
                </p:cNvPr>
                <p:cNvSpPr/>
                <p:nvPr/>
              </p:nvSpPr>
              <p:spPr>
                <a:xfrm>
                  <a:off x="3892477" y="2026924"/>
                  <a:ext cx="2517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901" extrusionOk="0">
                      <a:moveTo>
                        <a:pt x="349" y="0"/>
                      </a:moveTo>
                      <a:cubicBezTo>
                        <a:pt x="332" y="0"/>
                        <a:pt x="315" y="4"/>
                        <a:pt x="298" y="12"/>
                      </a:cubicBezTo>
                      <a:cubicBezTo>
                        <a:pt x="270" y="12"/>
                        <a:pt x="241" y="40"/>
                        <a:pt x="241" y="75"/>
                      </a:cubicBezTo>
                      <a:cubicBezTo>
                        <a:pt x="270" y="104"/>
                        <a:pt x="298" y="132"/>
                        <a:pt x="326" y="132"/>
                      </a:cubicBezTo>
                      <a:cubicBezTo>
                        <a:pt x="336" y="123"/>
                        <a:pt x="346" y="120"/>
                        <a:pt x="357" y="120"/>
                      </a:cubicBezTo>
                      <a:cubicBezTo>
                        <a:pt x="377" y="120"/>
                        <a:pt x="399" y="132"/>
                        <a:pt x="418" y="132"/>
                      </a:cubicBezTo>
                      <a:cubicBezTo>
                        <a:pt x="447" y="160"/>
                        <a:pt x="475" y="252"/>
                        <a:pt x="503" y="309"/>
                      </a:cubicBezTo>
                      <a:cubicBezTo>
                        <a:pt x="503" y="366"/>
                        <a:pt x="475" y="429"/>
                        <a:pt x="475" y="514"/>
                      </a:cubicBezTo>
                      <a:cubicBezTo>
                        <a:pt x="475" y="542"/>
                        <a:pt x="447" y="606"/>
                        <a:pt x="447" y="663"/>
                      </a:cubicBezTo>
                      <a:cubicBezTo>
                        <a:pt x="447" y="783"/>
                        <a:pt x="475" y="868"/>
                        <a:pt x="532" y="960"/>
                      </a:cubicBezTo>
                      <a:cubicBezTo>
                        <a:pt x="503" y="988"/>
                        <a:pt x="475" y="1016"/>
                        <a:pt x="447" y="1045"/>
                      </a:cubicBezTo>
                      <a:lnTo>
                        <a:pt x="447" y="1278"/>
                      </a:lnTo>
                      <a:lnTo>
                        <a:pt x="447" y="1313"/>
                      </a:lnTo>
                      <a:cubicBezTo>
                        <a:pt x="475" y="1455"/>
                        <a:pt x="447" y="1575"/>
                        <a:pt x="390" y="1667"/>
                      </a:cubicBezTo>
                      <a:cubicBezTo>
                        <a:pt x="344" y="1728"/>
                        <a:pt x="273" y="1775"/>
                        <a:pt x="202" y="1775"/>
                      </a:cubicBezTo>
                      <a:cubicBezTo>
                        <a:pt x="174" y="1775"/>
                        <a:pt x="147" y="1768"/>
                        <a:pt x="121" y="1752"/>
                      </a:cubicBezTo>
                      <a:cubicBezTo>
                        <a:pt x="107" y="1738"/>
                        <a:pt x="93" y="1731"/>
                        <a:pt x="79" y="1731"/>
                      </a:cubicBezTo>
                      <a:cubicBezTo>
                        <a:pt x="65" y="1731"/>
                        <a:pt x="50" y="1738"/>
                        <a:pt x="36" y="1752"/>
                      </a:cubicBezTo>
                      <a:cubicBezTo>
                        <a:pt x="1" y="1780"/>
                        <a:pt x="36" y="1809"/>
                        <a:pt x="65" y="1844"/>
                      </a:cubicBezTo>
                      <a:cubicBezTo>
                        <a:pt x="93" y="1872"/>
                        <a:pt x="150" y="1901"/>
                        <a:pt x="213" y="1901"/>
                      </a:cubicBezTo>
                      <a:cubicBezTo>
                        <a:pt x="326" y="1901"/>
                        <a:pt x="447" y="1809"/>
                        <a:pt x="503" y="1724"/>
                      </a:cubicBezTo>
                      <a:cubicBezTo>
                        <a:pt x="567" y="1604"/>
                        <a:pt x="595" y="1455"/>
                        <a:pt x="567" y="1278"/>
                      </a:cubicBezTo>
                      <a:lnTo>
                        <a:pt x="567" y="1250"/>
                      </a:lnTo>
                      <a:lnTo>
                        <a:pt x="567" y="1101"/>
                      </a:lnTo>
                      <a:cubicBezTo>
                        <a:pt x="567" y="1073"/>
                        <a:pt x="595" y="1045"/>
                        <a:pt x="623" y="1045"/>
                      </a:cubicBezTo>
                      <a:cubicBezTo>
                        <a:pt x="623" y="1016"/>
                        <a:pt x="652" y="1016"/>
                        <a:pt x="652" y="1016"/>
                      </a:cubicBezTo>
                      <a:cubicBezTo>
                        <a:pt x="660" y="1025"/>
                        <a:pt x="668" y="1028"/>
                        <a:pt x="677" y="1028"/>
                      </a:cubicBezTo>
                      <a:cubicBezTo>
                        <a:pt x="697" y="1028"/>
                        <a:pt x="719" y="1008"/>
                        <a:pt x="744" y="988"/>
                      </a:cubicBezTo>
                      <a:cubicBezTo>
                        <a:pt x="744" y="960"/>
                        <a:pt x="744" y="924"/>
                        <a:pt x="708" y="924"/>
                      </a:cubicBezTo>
                      <a:cubicBezTo>
                        <a:pt x="680" y="924"/>
                        <a:pt x="680" y="896"/>
                        <a:pt x="680" y="896"/>
                      </a:cubicBezTo>
                      <a:cubicBezTo>
                        <a:pt x="595" y="896"/>
                        <a:pt x="567" y="783"/>
                        <a:pt x="567" y="663"/>
                      </a:cubicBezTo>
                      <a:cubicBezTo>
                        <a:pt x="567" y="634"/>
                        <a:pt x="567" y="571"/>
                        <a:pt x="595" y="514"/>
                      </a:cubicBezTo>
                      <a:cubicBezTo>
                        <a:pt x="595" y="458"/>
                        <a:pt x="623" y="366"/>
                        <a:pt x="623" y="281"/>
                      </a:cubicBezTo>
                      <a:cubicBezTo>
                        <a:pt x="595" y="189"/>
                        <a:pt x="532" y="104"/>
                        <a:pt x="475" y="40"/>
                      </a:cubicBezTo>
                      <a:cubicBezTo>
                        <a:pt x="435" y="20"/>
                        <a:pt x="391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1201;p43">
                  <a:extLst>
                    <a:ext uri="{FF2B5EF4-FFF2-40B4-BE49-F238E27FC236}">
                      <a16:creationId xmlns:a16="http://schemas.microsoft.com/office/drawing/2014/main" id="{8AB50005-FE56-63F4-23A9-F3B0EB29F300}"/>
                    </a:ext>
                  </a:extLst>
                </p:cNvPr>
                <p:cNvSpPr/>
                <p:nvPr/>
              </p:nvSpPr>
              <p:spPr>
                <a:xfrm>
                  <a:off x="3928411" y="2028278"/>
                  <a:ext cx="11030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769" extrusionOk="0">
                      <a:moveTo>
                        <a:pt x="35" y="0"/>
                      </a:moveTo>
                      <a:cubicBezTo>
                        <a:pt x="0" y="35"/>
                        <a:pt x="0" y="64"/>
                        <a:pt x="0" y="92"/>
                      </a:cubicBezTo>
                      <a:cubicBezTo>
                        <a:pt x="212" y="594"/>
                        <a:pt x="212" y="1182"/>
                        <a:pt x="0" y="1684"/>
                      </a:cubicBezTo>
                      <a:cubicBezTo>
                        <a:pt x="0" y="1712"/>
                        <a:pt x="0" y="1769"/>
                        <a:pt x="35" y="1769"/>
                      </a:cubicBezTo>
                      <a:lnTo>
                        <a:pt x="64" y="1769"/>
                      </a:lnTo>
                      <a:cubicBezTo>
                        <a:pt x="92" y="1769"/>
                        <a:pt x="120" y="1769"/>
                        <a:pt x="120" y="1740"/>
                      </a:cubicBezTo>
                      <a:cubicBezTo>
                        <a:pt x="326" y="1210"/>
                        <a:pt x="326" y="594"/>
                        <a:pt x="120" y="64"/>
                      </a:cubicBezTo>
                      <a:cubicBezTo>
                        <a:pt x="92" y="35"/>
                        <a:pt x="64" y="0"/>
                        <a:pt x="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1202;p43">
                  <a:extLst>
                    <a:ext uri="{FF2B5EF4-FFF2-40B4-BE49-F238E27FC236}">
                      <a16:creationId xmlns:a16="http://schemas.microsoft.com/office/drawing/2014/main" id="{4C9DEE71-2C03-CD03-88AC-585E49BEC87D}"/>
                    </a:ext>
                  </a:extLst>
                </p:cNvPr>
                <p:cNvSpPr/>
                <p:nvPr/>
              </p:nvSpPr>
              <p:spPr>
                <a:xfrm>
                  <a:off x="3941573" y="2027296"/>
                  <a:ext cx="14854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2039" extrusionOk="0">
                      <a:moveTo>
                        <a:pt x="85" y="1"/>
                      </a:moveTo>
                      <a:cubicBezTo>
                        <a:pt x="57" y="29"/>
                        <a:pt x="28" y="64"/>
                        <a:pt x="57" y="93"/>
                      </a:cubicBezTo>
                      <a:cubicBezTo>
                        <a:pt x="319" y="680"/>
                        <a:pt x="290" y="1387"/>
                        <a:pt x="0" y="1946"/>
                      </a:cubicBezTo>
                      <a:cubicBezTo>
                        <a:pt x="0" y="1975"/>
                        <a:pt x="0" y="2038"/>
                        <a:pt x="28" y="2038"/>
                      </a:cubicBezTo>
                      <a:lnTo>
                        <a:pt x="57" y="2038"/>
                      </a:lnTo>
                      <a:cubicBezTo>
                        <a:pt x="85" y="2038"/>
                        <a:pt x="85" y="2038"/>
                        <a:pt x="113" y="2010"/>
                      </a:cubicBezTo>
                      <a:cubicBezTo>
                        <a:pt x="439" y="1416"/>
                        <a:pt x="439" y="652"/>
                        <a:pt x="142" y="29"/>
                      </a:cubicBezTo>
                      <a:cubicBezTo>
                        <a:pt x="142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1203;p43">
                  <a:extLst>
                    <a:ext uri="{FF2B5EF4-FFF2-40B4-BE49-F238E27FC236}">
                      <a16:creationId xmlns:a16="http://schemas.microsoft.com/office/drawing/2014/main" id="{EFDCB73E-7E7F-F2A4-0962-646D5482BD94}"/>
                    </a:ext>
                  </a:extLst>
                </p:cNvPr>
                <p:cNvSpPr/>
                <p:nvPr/>
              </p:nvSpPr>
              <p:spPr>
                <a:xfrm>
                  <a:off x="3622264" y="2026924"/>
                  <a:ext cx="2490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901" extrusionOk="0">
                      <a:moveTo>
                        <a:pt x="417" y="0"/>
                      </a:moveTo>
                      <a:cubicBezTo>
                        <a:pt x="367" y="0"/>
                        <a:pt x="309" y="20"/>
                        <a:pt x="269" y="40"/>
                      </a:cubicBezTo>
                      <a:cubicBezTo>
                        <a:pt x="205" y="104"/>
                        <a:pt x="149" y="189"/>
                        <a:pt x="149" y="281"/>
                      </a:cubicBezTo>
                      <a:cubicBezTo>
                        <a:pt x="120" y="366"/>
                        <a:pt x="149" y="458"/>
                        <a:pt x="149" y="514"/>
                      </a:cubicBezTo>
                      <a:cubicBezTo>
                        <a:pt x="177" y="571"/>
                        <a:pt x="177" y="634"/>
                        <a:pt x="177" y="663"/>
                      </a:cubicBezTo>
                      <a:cubicBezTo>
                        <a:pt x="177" y="783"/>
                        <a:pt x="149" y="896"/>
                        <a:pt x="64" y="896"/>
                      </a:cubicBezTo>
                      <a:lnTo>
                        <a:pt x="64" y="924"/>
                      </a:lnTo>
                      <a:cubicBezTo>
                        <a:pt x="28" y="924"/>
                        <a:pt x="0" y="960"/>
                        <a:pt x="0" y="988"/>
                      </a:cubicBezTo>
                      <a:cubicBezTo>
                        <a:pt x="20" y="1008"/>
                        <a:pt x="44" y="1028"/>
                        <a:pt x="66" y="1028"/>
                      </a:cubicBezTo>
                      <a:cubicBezTo>
                        <a:pt x="75" y="1028"/>
                        <a:pt x="84" y="1025"/>
                        <a:pt x="92" y="1016"/>
                      </a:cubicBezTo>
                      <a:cubicBezTo>
                        <a:pt x="120" y="1016"/>
                        <a:pt x="120" y="1016"/>
                        <a:pt x="120" y="1045"/>
                      </a:cubicBezTo>
                      <a:cubicBezTo>
                        <a:pt x="149" y="1045"/>
                        <a:pt x="177" y="1073"/>
                        <a:pt x="177" y="1101"/>
                      </a:cubicBezTo>
                      <a:cubicBezTo>
                        <a:pt x="205" y="1137"/>
                        <a:pt x="177" y="1193"/>
                        <a:pt x="177" y="1250"/>
                      </a:cubicBezTo>
                      <a:lnTo>
                        <a:pt x="177" y="1278"/>
                      </a:lnTo>
                      <a:cubicBezTo>
                        <a:pt x="149" y="1455"/>
                        <a:pt x="177" y="1604"/>
                        <a:pt x="269" y="1724"/>
                      </a:cubicBezTo>
                      <a:cubicBezTo>
                        <a:pt x="325" y="1809"/>
                        <a:pt x="446" y="1901"/>
                        <a:pt x="559" y="1901"/>
                      </a:cubicBezTo>
                      <a:cubicBezTo>
                        <a:pt x="594" y="1901"/>
                        <a:pt x="651" y="1872"/>
                        <a:pt x="707" y="1844"/>
                      </a:cubicBezTo>
                      <a:cubicBezTo>
                        <a:pt x="736" y="1809"/>
                        <a:pt x="736" y="1780"/>
                        <a:pt x="707" y="1752"/>
                      </a:cubicBezTo>
                      <a:cubicBezTo>
                        <a:pt x="707" y="1738"/>
                        <a:pt x="693" y="1731"/>
                        <a:pt x="676" y="1731"/>
                      </a:cubicBezTo>
                      <a:cubicBezTo>
                        <a:pt x="658" y="1731"/>
                        <a:pt x="637" y="1738"/>
                        <a:pt x="623" y="1752"/>
                      </a:cubicBezTo>
                      <a:cubicBezTo>
                        <a:pt x="597" y="1768"/>
                        <a:pt x="570" y="1775"/>
                        <a:pt x="542" y="1775"/>
                      </a:cubicBezTo>
                      <a:cubicBezTo>
                        <a:pt x="471" y="1775"/>
                        <a:pt x="400" y="1728"/>
                        <a:pt x="354" y="1667"/>
                      </a:cubicBezTo>
                      <a:cubicBezTo>
                        <a:pt x="297" y="1575"/>
                        <a:pt x="269" y="1455"/>
                        <a:pt x="297" y="1313"/>
                      </a:cubicBezTo>
                      <a:lnTo>
                        <a:pt x="297" y="1278"/>
                      </a:lnTo>
                      <a:cubicBezTo>
                        <a:pt x="297" y="1193"/>
                        <a:pt x="325" y="1137"/>
                        <a:pt x="297" y="1045"/>
                      </a:cubicBezTo>
                      <a:cubicBezTo>
                        <a:pt x="269" y="1016"/>
                        <a:pt x="241" y="988"/>
                        <a:pt x="205" y="960"/>
                      </a:cubicBezTo>
                      <a:cubicBezTo>
                        <a:pt x="269" y="868"/>
                        <a:pt x="297" y="783"/>
                        <a:pt x="297" y="663"/>
                      </a:cubicBezTo>
                      <a:cubicBezTo>
                        <a:pt x="297" y="606"/>
                        <a:pt x="297" y="542"/>
                        <a:pt x="269" y="514"/>
                      </a:cubicBezTo>
                      <a:cubicBezTo>
                        <a:pt x="269" y="429"/>
                        <a:pt x="241" y="366"/>
                        <a:pt x="269" y="309"/>
                      </a:cubicBezTo>
                      <a:cubicBezTo>
                        <a:pt x="269" y="252"/>
                        <a:pt x="297" y="160"/>
                        <a:pt x="354" y="132"/>
                      </a:cubicBezTo>
                      <a:cubicBezTo>
                        <a:pt x="373" y="132"/>
                        <a:pt x="395" y="120"/>
                        <a:pt x="416" y="120"/>
                      </a:cubicBezTo>
                      <a:cubicBezTo>
                        <a:pt x="426" y="120"/>
                        <a:pt x="436" y="123"/>
                        <a:pt x="446" y="132"/>
                      </a:cubicBezTo>
                      <a:cubicBezTo>
                        <a:pt x="474" y="132"/>
                        <a:pt x="502" y="104"/>
                        <a:pt x="502" y="75"/>
                      </a:cubicBezTo>
                      <a:cubicBezTo>
                        <a:pt x="502" y="40"/>
                        <a:pt x="502" y="12"/>
                        <a:pt x="474" y="12"/>
                      </a:cubicBezTo>
                      <a:cubicBezTo>
                        <a:pt x="457" y="4"/>
                        <a:pt x="438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1204;p43">
                  <a:extLst>
                    <a:ext uri="{FF2B5EF4-FFF2-40B4-BE49-F238E27FC236}">
                      <a16:creationId xmlns:a16="http://schemas.microsoft.com/office/drawing/2014/main" id="{43A285CF-D620-5641-C358-D09ABBE3C2F5}"/>
                    </a:ext>
                  </a:extLst>
                </p:cNvPr>
                <p:cNvSpPr/>
                <p:nvPr/>
              </p:nvSpPr>
              <p:spPr>
                <a:xfrm>
                  <a:off x="3600474" y="2028278"/>
                  <a:ext cx="11978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69" extrusionOk="0">
                      <a:moveTo>
                        <a:pt x="290" y="0"/>
                      </a:moveTo>
                      <a:cubicBezTo>
                        <a:pt x="262" y="0"/>
                        <a:pt x="234" y="35"/>
                        <a:pt x="234" y="64"/>
                      </a:cubicBezTo>
                      <a:cubicBezTo>
                        <a:pt x="0" y="594"/>
                        <a:pt x="0" y="1210"/>
                        <a:pt x="205" y="1740"/>
                      </a:cubicBezTo>
                      <a:cubicBezTo>
                        <a:pt x="234" y="1769"/>
                        <a:pt x="234" y="1769"/>
                        <a:pt x="262" y="1769"/>
                      </a:cubicBezTo>
                      <a:lnTo>
                        <a:pt x="290" y="1769"/>
                      </a:lnTo>
                      <a:cubicBezTo>
                        <a:pt x="319" y="1769"/>
                        <a:pt x="319" y="1712"/>
                        <a:pt x="319" y="1684"/>
                      </a:cubicBezTo>
                      <a:cubicBezTo>
                        <a:pt x="113" y="1182"/>
                        <a:pt x="113" y="594"/>
                        <a:pt x="319" y="92"/>
                      </a:cubicBezTo>
                      <a:cubicBezTo>
                        <a:pt x="354" y="64"/>
                        <a:pt x="319" y="35"/>
                        <a:pt x="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1205;p43">
                  <a:extLst>
                    <a:ext uri="{FF2B5EF4-FFF2-40B4-BE49-F238E27FC236}">
                      <a16:creationId xmlns:a16="http://schemas.microsoft.com/office/drawing/2014/main" id="{1B0D7C29-6A7F-98AE-FF91-66A91A4F75E4}"/>
                    </a:ext>
                  </a:extLst>
                </p:cNvPr>
                <p:cNvSpPr/>
                <p:nvPr/>
              </p:nvSpPr>
              <p:spPr>
                <a:xfrm>
                  <a:off x="3583454" y="2027296"/>
                  <a:ext cx="14887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2039" extrusionOk="0">
                      <a:moveTo>
                        <a:pt x="355" y="1"/>
                      </a:moveTo>
                      <a:cubicBezTo>
                        <a:pt x="326" y="1"/>
                        <a:pt x="291" y="1"/>
                        <a:pt x="291" y="29"/>
                      </a:cubicBezTo>
                      <a:cubicBezTo>
                        <a:pt x="1" y="652"/>
                        <a:pt x="29" y="1416"/>
                        <a:pt x="326" y="2010"/>
                      </a:cubicBezTo>
                      <a:cubicBezTo>
                        <a:pt x="355" y="2038"/>
                        <a:pt x="355" y="2038"/>
                        <a:pt x="383" y="2038"/>
                      </a:cubicBezTo>
                      <a:lnTo>
                        <a:pt x="411" y="2038"/>
                      </a:lnTo>
                      <a:cubicBezTo>
                        <a:pt x="440" y="2038"/>
                        <a:pt x="440" y="1975"/>
                        <a:pt x="440" y="1946"/>
                      </a:cubicBezTo>
                      <a:cubicBezTo>
                        <a:pt x="150" y="1387"/>
                        <a:pt x="114" y="680"/>
                        <a:pt x="383" y="93"/>
                      </a:cubicBezTo>
                      <a:cubicBezTo>
                        <a:pt x="411" y="64"/>
                        <a:pt x="383" y="29"/>
                        <a:pt x="3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3" name="Google Shape;1206;p43">
                <a:extLst>
                  <a:ext uri="{FF2B5EF4-FFF2-40B4-BE49-F238E27FC236}">
                    <a16:creationId xmlns:a16="http://schemas.microsoft.com/office/drawing/2014/main" id="{DC5E72CE-B43D-A696-1534-97ACC7F92882}"/>
                  </a:ext>
                </a:extLst>
              </p:cNvPr>
              <p:cNvGrpSpPr/>
              <p:nvPr/>
            </p:nvGrpSpPr>
            <p:grpSpPr>
              <a:xfrm>
                <a:off x="4013356" y="2847427"/>
                <a:ext cx="312169" cy="63373"/>
                <a:chOff x="4157006" y="2607377"/>
                <a:chExt cx="312169" cy="63373"/>
              </a:xfrm>
            </p:grpSpPr>
            <p:sp>
              <p:nvSpPr>
                <p:cNvPr id="2133" name="Google Shape;1207;p43">
                  <a:extLst>
                    <a:ext uri="{FF2B5EF4-FFF2-40B4-BE49-F238E27FC236}">
                      <a16:creationId xmlns:a16="http://schemas.microsoft.com/office/drawing/2014/main" id="{A8DD95E0-DFBF-5E1C-1766-014CA36191AC}"/>
                    </a:ext>
                  </a:extLst>
                </p:cNvPr>
                <p:cNvSpPr/>
                <p:nvPr/>
              </p:nvSpPr>
              <p:spPr>
                <a:xfrm>
                  <a:off x="4411214" y="2619017"/>
                  <a:ext cx="24903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76" extrusionOk="0">
                      <a:moveTo>
                        <a:pt x="665" y="1"/>
                      </a:moveTo>
                      <a:cubicBezTo>
                        <a:pt x="651" y="1"/>
                        <a:pt x="637" y="8"/>
                        <a:pt x="623" y="22"/>
                      </a:cubicBezTo>
                      <a:lnTo>
                        <a:pt x="28" y="673"/>
                      </a:lnTo>
                      <a:cubicBezTo>
                        <a:pt x="28" y="673"/>
                        <a:pt x="0" y="673"/>
                        <a:pt x="28" y="701"/>
                      </a:cubicBezTo>
                      <a:lnTo>
                        <a:pt x="28" y="758"/>
                      </a:lnTo>
                      <a:lnTo>
                        <a:pt x="651" y="1175"/>
                      </a:lnTo>
                      <a:lnTo>
                        <a:pt x="679" y="1175"/>
                      </a:lnTo>
                      <a:cubicBezTo>
                        <a:pt x="679" y="1175"/>
                        <a:pt x="708" y="1175"/>
                        <a:pt x="708" y="1147"/>
                      </a:cubicBezTo>
                      <a:cubicBezTo>
                        <a:pt x="736" y="1111"/>
                        <a:pt x="736" y="1083"/>
                        <a:pt x="708" y="1083"/>
                      </a:cubicBezTo>
                      <a:lnTo>
                        <a:pt x="177" y="701"/>
                      </a:lnTo>
                      <a:lnTo>
                        <a:pt x="708" y="114"/>
                      </a:lnTo>
                      <a:cubicBezTo>
                        <a:pt x="736" y="86"/>
                        <a:pt x="736" y="50"/>
                        <a:pt x="708" y="22"/>
                      </a:cubicBezTo>
                      <a:cubicBezTo>
                        <a:pt x="693" y="8"/>
                        <a:pt x="67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1208;p43">
                  <a:extLst>
                    <a:ext uri="{FF2B5EF4-FFF2-40B4-BE49-F238E27FC236}">
                      <a16:creationId xmlns:a16="http://schemas.microsoft.com/office/drawing/2014/main" id="{B0F7CA00-A1C8-AE7A-B87F-ABBC5CF9325D}"/>
                    </a:ext>
                  </a:extLst>
                </p:cNvPr>
                <p:cNvSpPr/>
                <p:nvPr/>
              </p:nvSpPr>
              <p:spPr>
                <a:xfrm>
                  <a:off x="4395176" y="2619017"/>
                  <a:ext cx="23955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1176" extrusionOk="0">
                      <a:moveTo>
                        <a:pt x="651" y="1"/>
                      </a:moveTo>
                      <a:cubicBezTo>
                        <a:pt x="637" y="1"/>
                        <a:pt x="623" y="8"/>
                        <a:pt x="623" y="22"/>
                      </a:cubicBezTo>
                      <a:lnTo>
                        <a:pt x="0" y="673"/>
                      </a:lnTo>
                      <a:lnTo>
                        <a:pt x="0" y="701"/>
                      </a:lnTo>
                      <a:cubicBezTo>
                        <a:pt x="0" y="729"/>
                        <a:pt x="0" y="729"/>
                        <a:pt x="35" y="758"/>
                      </a:cubicBezTo>
                      <a:lnTo>
                        <a:pt x="623" y="1175"/>
                      </a:lnTo>
                      <a:lnTo>
                        <a:pt x="651" y="1175"/>
                      </a:lnTo>
                      <a:cubicBezTo>
                        <a:pt x="679" y="1175"/>
                        <a:pt x="679" y="1175"/>
                        <a:pt x="708" y="1147"/>
                      </a:cubicBezTo>
                      <a:cubicBezTo>
                        <a:pt x="708" y="1111"/>
                        <a:pt x="708" y="1083"/>
                        <a:pt x="679" y="1083"/>
                      </a:cubicBezTo>
                      <a:lnTo>
                        <a:pt x="149" y="701"/>
                      </a:lnTo>
                      <a:lnTo>
                        <a:pt x="708" y="114"/>
                      </a:lnTo>
                      <a:cubicBezTo>
                        <a:pt x="708" y="86"/>
                        <a:pt x="708" y="50"/>
                        <a:pt x="679" y="22"/>
                      </a:cubicBezTo>
                      <a:cubicBezTo>
                        <a:pt x="679" y="8"/>
                        <a:pt x="665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1209;p43">
                  <a:extLst>
                    <a:ext uri="{FF2B5EF4-FFF2-40B4-BE49-F238E27FC236}">
                      <a16:creationId xmlns:a16="http://schemas.microsoft.com/office/drawing/2014/main" id="{9FA8C5C2-3ABC-6196-1970-1EC4237EC50F}"/>
                    </a:ext>
                  </a:extLst>
                </p:cNvPr>
                <p:cNvSpPr/>
                <p:nvPr/>
              </p:nvSpPr>
              <p:spPr>
                <a:xfrm>
                  <a:off x="4360460" y="2620708"/>
                  <a:ext cx="2588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097" extrusionOk="0">
                      <a:moveTo>
                        <a:pt x="382" y="120"/>
                      </a:moveTo>
                      <a:cubicBezTo>
                        <a:pt x="531" y="120"/>
                        <a:pt x="644" y="297"/>
                        <a:pt x="644" y="531"/>
                      </a:cubicBezTo>
                      <a:cubicBezTo>
                        <a:pt x="644" y="771"/>
                        <a:pt x="531" y="976"/>
                        <a:pt x="382" y="976"/>
                      </a:cubicBezTo>
                      <a:cubicBezTo>
                        <a:pt x="234" y="976"/>
                        <a:pt x="114" y="771"/>
                        <a:pt x="114" y="531"/>
                      </a:cubicBezTo>
                      <a:cubicBezTo>
                        <a:pt x="114" y="297"/>
                        <a:pt x="234" y="120"/>
                        <a:pt x="382" y="120"/>
                      </a:cubicBezTo>
                      <a:close/>
                      <a:moveTo>
                        <a:pt x="382" y="0"/>
                      </a:moveTo>
                      <a:cubicBezTo>
                        <a:pt x="177" y="0"/>
                        <a:pt x="0" y="241"/>
                        <a:pt x="0" y="531"/>
                      </a:cubicBezTo>
                      <a:cubicBezTo>
                        <a:pt x="0" y="856"/>
                        <a:pt x="177" y="1097"/>
                        <a:pt x="382" y="1097"/>
                      </a:cubicBezTo>
                      <a:cubicBezTo>
                        <a:pt x="587" y="1097"/>
                        <a:pt x="764" y="856"/>
                        <a:pt x="764" y="531"/>
                      </a:cubicBezTo>
                      <a:cubicBezTo>
                        <a:pt x="764" y="241"/>
                        <a:pt x="587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1210;p43">
                  <a:extLst>
                    <a:ext uri="{FF2B5EF4-FFF2-40B4-BE49-F238E27FC236}">
                      <a16:creationId xmlns:a16="http://schemas.microsoft.com/office/drawing/2014/main" id="{9FA94128-084C-07B0-6733-DE6A9823C9BD}"/>
                    </a:ext>
                  </a:extLst>
                </p:cNvPr>
                <p:cNvSpPr/>
                <p:nvPr/>
              </p:nvSpPr>
              <p:spPr>
                <a:xfrm>
                  <a:off x="4335320" y="2620708"/>
                  <a:ext cx="409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097" extrusionOk="0">
                      <a:moveTo>
                        <a:pt x="64" y="0"/>
                      </a:moveTo>
                      <a:cubicBezTo>
                        <a:pt x="36" y="0"/>
                        <a:pt x="1" y="0"/>
                        <a:pt x="1" y="64"/>
                      </a:cubicBezTo>
                      <a:lnTo>
                        <a:pt x="1" y="1033"/>
                      </a:lnTo>
                      <a:cubicBezTo>
                        <a:pt x="1" y="1061"/>
                        <a:pt x="36" y="1097"/>
                        <a:pt x="64" y="1097"/>
                      </a:cubicBezTo>
                      <a:cubicBezTo>
                        <a:pt x="92" y="1097"/>
                        <a:pt x="121" y="1061"/>
                        <a:pt x="121" y="1033"/>
                      </a:cubicBezTo>
                      <a:lnTo>
                        <a:pt x="121" y="64"/>
                      </a:lnTo>
                      <a:cubicBezTo>
                        <a:pt x="121" y="0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1211;p43">
                  <a:extLst>
                    <a:ext uri="{FF2B5EF4-FFF2-40B4-BE49-F238E27FC236}">
                      <a16:creationId xmlns:a16="http://schemas.microsoft.com/office/drawing/2014/main" id="{B2D0759D-04A9-417A-E444-1CF5552BBC69}"/>
                    </a:ext>
                  </a:extLst>
                </p:cNvPr>
                <p:cNvSpPr/>
                <p:nvPr/>
              </p:nvSpPr>
              <p:spPr>
                <a:xfrm>
                  <a:off x="4302534" y="2623821"/>
                  <a:ext cx="19895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587" y="913"/>
                      </a:lnTo>
                      <a:lnTo>
                        <a:pt x="5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1212;p43">
                  <a:extLst>
                    <a:ext uri="{FF2B5EF4-FFF2-40B4-BE49-F238E27FC236}">
                      <a16:creationId xmlns:a16="http://schemas.microsoft.com/office/drawing/2014/main" id="{57BA2A45-1336-FA96-37F4-96B4C776371F}"/>
                    </a:ext>
                  </a:extLst>
                </p:cNvPr>
                <p:cNvSpPr/>
                <p:nvPr/>
              </p:nvSpPr>
              <p:spPr>
                <a:xfrm>
                  <a:off x="4257532" y="2621893"/>
                  <a:ext cx="33057" cy="34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027" extrusionOk="0">
                      <a:moveTo>
                        <a:pt x="856" y="114"/>
                      </a:moveTo>
                      <a:lnTo>
                        <a:pt x="856" y="913"/>
                      </a:lnTo>
                      <a:lnTo>
                        <a:pt x="121" y="913"/>
                      </a:lnTo>
                      <a:lnTo>
                        <a:pt x="121" y="114"/>
                      </a:lnTo>
                      <a:close/>
                      <a:moveTo>
                        <a:pt x="64" y="1"/>
                      </a:moveTo>
                      <a:cubicBezTo>
                        <a:pt x="36" y="1"/>
                        <a:pt x="0" y="29"/>
                        <a:pt x="0" y="57"/>
                      </a:cubicBezTo>
                      <a:lnTo>
                        <a:pt x="0" y="970"/>
                      </a:lnTo>
                      <a:cubicBezTo>
                        <a:pt x="0" y="998"/>
                        <a:pt x="36" y="1026"/>
                        <a:pt x="64" y="1026"/>
                      </a:cubicBezTo>
                      <a:lnTo>
                        <a:pt x="920" y="1026"/>
                      </a:lnTo>
                      <a:cubicBezTo>
                        <a:pt x="948" y="1026"/>
                        <a:pt x="977" y="998"/>
                        <a:pt x="977" y="970"/>
                      </a:cubicBezTo>
                      <a:lnTo>
                        <a:pt x="977" y="57"/>
                      </a:lnTo>
                      <a:cubicBezTo>
                        <a:pt x="977" y="29"/>
                        <a:pt x="948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1213;p43">
                  <a:extLst>
                    <a:ext uri="{FF2B5EF4-FFF2-40B4-BE49-F238E27FC236}">
                      <a16:creationId xmlns:a16="http://schemas.microsoft.com/office/drawing/2014/main" id="{A169A743-AF77-123C-002D-C74E43C839B2}"/>
                    </a:ext>
                  </a:extLst>
                </p:cNvPr>
                <p:cNvSpPr/>
                <p:nvPr/>
              </p:nvSpPr>
              <p:spPr>
                <a:xfrm>
                  <a:off x="4214696" y="2623821"/>
                  <a:ext cx="32076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1214;p43">
                  <a:extLst>
                    <a:ext uri="{FF2B5EF4-FFF2-40B4-BE49-F238E27FC236}">
                      <a16:creationId xmlns:a16="http://schemas.microsoft.com/office/drawing/2014/main" id="{0852BD09-C9E0-7CC7-AC97-5CFE8102EECB}"/>
                    </a:ext>
                  </a:extLst>
                </p:cNvPr>
                <p:cNvSpPr/>
                <p:nvPr/>
              </p:nvSpPr>
              <p:spPr>
                <a:xfrm>
                  <a:off x="4178762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92" y="0"/>
                      </a:moveTo>
                      <a:cubicBezTo>
                        <a:pt x="350" y="0"/>
                        <a:pt x="310" y="20"/>
                        <a:pt x="270" y="40"/>
                      </a:cubicBezTo>
                      <a:cubicBezTo>
                        <a:pt x="178" y="104"/>
                        <a:pt x="149" y="189"/>
                        <a:pt x="121" y="281"/>
                      </a:cubicBezTo>
                      <a:cubicBezTo>
                        <a:pt x="121" y="366"/>
                        <a:pt x="121" y="458"/>
                        <a:pt x="149" y="514"/>
                      </a:cubicBezTo>
                      <a:cubicBezTo>
                        <a:pt x="149" y="571"/>
                        <a:pt x="178" y="635"/>
                        <a:pt x="178" y="663"/>
                      </a:cubicBezTo>
                      <a:cubicBezTo>
                        <a:pt x="178" y="748"/>
                        <a:pt x="149" y="868"/>
                        <a:pt x="65" y="896"/>
                      </a:cubicBezTo>
                      <a:lnTo>
                        <a:pt x="29" y="896"/>
                      </a:lnTo>
                      <a:cubicBezTo>
                        <a:pt x="1" y="925"/>
                        <a:pt x="1" y="960"/>
                        <a:pt x="1" y="988"/>
                      </a:cubicBezTo>
                      <a:cubicBezTo>
                        <a:pt x="1" y="1017"/>
                        <a:pt x="29" y="1017"/>
                        <a:pt x="65" y="1017"/>
                      </a:cubicBezTo>
                      <a:lnTo>
                        <a:pt x="121" y="1017"/>
                      </a:lnTo>
                      <a:lnTo>
                        <a:pt x="178" y="1073"/>
                      </a:lnTo>
                      <a:lnTo>
                        <a:pt x="178" y="1250"/>
                      </a:lnTo>
                      <a:lnTo>
                        <a:pt x="149" y="1278"/>
                      </a:lnTo>
                      <a:cubicBezTo>
                        <a:pt x="149" y="1455"/>
                        <a:pt x="178" y="1604"/>
                        <a:pt x="241" y="1696"/>
                      </a:cubicBezTo>
                      <a:cubicBezTo>
                        <a:pt x="298" y="1809"/>
                        <a:pt x="418" y="1873"/>
                        <a:pt x="531" y="1873"/>
                      </a:cubicBezTo>
                      <a:cubicBezTo>
                        <a:pt x="595" y="1873"/>
                        <a:pt x="623" y="1844"/>
                        <a:pt x="680" y="1809"/>
                      </a:cubicBezTo>
                      <a:cubicBezTo>
                        <a:pt x="708" y="1809"/>
                        <a:pt x="708" y="1752"/>
                        <a:pt x="708" y="1752"/>
                      </a:cubicBezTo>
                      <a:cubicBezTo>
                        <a:pt x="688" y="1732"/>
                        <a:pt x="668" y="1712"/>
                        <a:pt x="648" y="1712"/>
                      </a:cubicBezTo>
                      <a:cubicBezTo>
                        <a:pt x="640" y="1712"/>
                        <a:pt x="632" y="1716"/>
                        <a:pt x="623" y="1724"/>
                      </a:cubicBezTo>
                      <a:cubicBezTo>
                        <a:pt x="598" y="1740"/>
                        <a:pt x="568" y="1747"/>
                        <a:pt x="537" y="1747"/>
                      </a:cubicBezTo>
                      <a:cubicBezTo>
                        <a:pt x="456" y="1747"/>
                        <a:pt x="367" y="1699"/>
                        <a:pt x="326" y="1632"/>
                      </a:cubicBezTo>
                      <a:cubicBezTo>
                        <a:pt x="270" y="1547"/>
                        <a:pt x="270" y="1427"/>
                        <a:pt x="270" y="1278"/>
                      </a:cubicBezTo>
                      <a:lnTo>
                        <a:pt x="298" y="1250"/>
                      </a:lnTo>
                      <a:cubicBezTo>
                        <a:pt x="298" y="1194"/>
                        <a:pt x="298" y="1102"/>
                        <a:pt x="270" y="1045"/>
                      </a:cubicBezTo>
                      <a:cubicBezTo>
                        <a:pt x="270" y="1017"/>
                        <a:pt x="241" y="960"/>
                        <a:pt x="206" y="925"/>
                      </a:cubicBezTo>
                      <a:cubicBezTo>
                        <a:pt x="270" y="868"/>
                        <a:pt x="298" y="748"/>
                        <a:pt x="298" y="663"/>
                      </a:cubicBezTo>
                      <a:cubicBezTo>
                        <a:pt x="298" y="606"/>
                        <a:pt x="270" y="543"/>
                        <a:pt x="270" y="514"/>
                      </a:cubicBezTo>
                      <a:cubicBezTo>
                        <a:pt x="241" y="430"/>
                        <a:pt x="241" y="366"/>
                        <a:pt x="241" y="309"/>
                      </a:cubicBezTo>
                      <a:cubicBezTo>
                        <a:pt x="241" y="253"/>
                        <a:pt x="298" y="161"/>
                        <a:pt x="326" y="132"/>
                      </a:cubicBezTo>
                      <a:lnTo>
                        <a:pt x="418" y="132"/>
                      </a:lnTo>
                      <a:cubicBezTo>
                        <a:pt x="447" y="132"/>
                        <a:pt x="475" y="132"/>
                        <a:pt x="475" y="104"/>
                      </a:cubicBezTo>
                      <a:cubicBezTo>
                        <a:pt x="503" y="40"/>
                        <a:pt x="475" y="12"/>
                        <a:pt x="447" y="12"/>
                      </a:cubicBezTo>
                      <a:cubicBezTo>
                        <a:pt x="428" y="4"/>
                        <a:pt x="410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1215;p43">
                  <a:extLst>
                    <a:ext uri="{FF2B5EF4-FFF2-40B4-BE49-F238E27FC236}">
                      <a16:creationId xmlns:a16="http://schemas.microsoft.com/office/drawing/2014/main" id="{F27A64FE-D096-632C-AD24-8371298EDD9E}"/>
                    </a:ext>
                  </a:extLst>
                </p:cNvPr>
                <p:cNvSpPr/>
                <p:nvPr/>
              </p:nvSpPr>
              <p:spPr>
                <a:xfrm>
                  <a:off x="4157006" y="2609915"/>
                  <a:ext cx="10793" cy="5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735" extrusionOk="0">
                      <a:moveTo>
                        <a:pt x="290" y="1"/>
                      </a:moveTo>
                      <a:cubicBezTo>
                        <a:pt x="262" y="1"/>
                        <a:pt x="234" y="1"/>
                        <a:pt x="205" y="29"/>
                      </a:cubicBezTo>
                      <a:cubicBezTo>
                        <a:pt x="0" y="560"/>
                        <a:pt x="0" y="1175"/>
                        <a:pt x="205" y="1706"/>
                      </a:cubicBezTo>
                      <a:cubicBezTo>
                        <a:pt x="205" y="1706"/>
                        <a:pt x="234" y="1734"/>
                        <a:pt x="262" y="1734"/>
                      </a:cubicBezTo>
                      <a:lnTo>
                        <a:pt x="290" y="1734"/>
                      </a:lnTo>
                      <a:cubicBezTo>
                        <a:pt x="318" y="1706"/>
                        <a:pt x="318" y="1677"/>
                        <a:pt x="318" y="1649"/>
                      </a:cubicBezTo>
                      <a:cubicBezTo>
                        <a:pt x="113" y="1147"/>
                        <a:pt x="113" y="588"/>
                        <a:pt x="318" y="86"/>
                      </a:cubicBezTo>
                      <a:cubicBezTo>
                        <a:pt x="318" y="57"/>
                        <a:pt x="318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1216;p43">
                  <a:extLst>
                    <a:ext uri="{FF2B5EF4-FFF2-40B4-BE49-F238E27FC236}">
                      <a16:creationId xmlns:a16="http://schemas.microsoft.com/office/drawing/2014/main" id="{3167E903-CD0C-E7D4-D395-A7816EF24788}"/>
                    </a:ext>
                  </a:extLst>
                </p:cNvPr>
                <p:cNvSpPr/>
                <p:nvPr/>
              </p:nvSpPr>
              <p:spPr>
                <a:xfrm>
                  <a:off x="4445185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17" y="0"/>
                      </a:moveTo>
                      <a:cubicBezTo>
                        <a:pt x="299" y="0"/>
                        <a:pt x="281" y="4"/>
                        <a:pt x="262" y="12"/>
                      </a:cubicBezTo>
                      <a:cubicBezTo>
                        <a:pt x="234" y="12"/>
                        <a:pt x="206" y="40"/>
                        <a:pt x="234" y="104"/>
                      </a:cubicBezTo>
                      <a:cubicBezTo>
                        <a:pt x="234" y="132"/>
                        <a:pt x="262" y="132"/>
                        <a:pt x="291" y="132"/>
                      </a:cubicBezTo>
                      <a:lnTo>
                        <a:pt x="383" y="132"/>
                      </a:lnTo>
                      <a:cubicBezTo>
                        <a:pt x="411" y="161"/>
                        <a:pt x="468" y="253"/>
                        <a:pt x="468" y="309"/>
                      </a:cubicBezTo>
                      <a:cubicBezTo>
                        <a:pt x="468" y="366"/>
                        <a:pt x="468" y="430"/>
                        <a:pt x="439" y="514"/>
                      </a:cubicBezTo>
                      <a:cubicBezTo>
                        <a:pt x="439" y="543"/>
                        <a:pt x="439" y="606"/>
                        <a:pt x="411" y="663"/>
                      </a:cubicBezTo>
                      <a:cubicBezTo>
                        <a:pt x="411" y="748"/>
                        <a:pt x="439" y="868"/>
                        <a:pt x="503" y="925"/>
                      </a:cubicBezTo>
                      <a:cubicBezTo>
                        <a:pt x="468" y="960"/>
                        <a:pt x="439" y="1017"/>
                        <a:pt x="439" y="1045"/>
                      </a:cubicBezTo>
                      <a:cubicBezTo>
                        <a:pt x="411" y="1102"/>
                        <a:pt x="411" y="1194"/>
                        <a:pt x="439" y="1250"/>
                      </a:cubicBezTo>
                      <a:lnTo>
                        <a:pt x="439" y="1278"/>
                      </a:lnTo>
                      <a:cubicBezTo>
                        <a:pt x="439" y="1427"/>
                        <a:pt x="439" y="1547"/>
                        <a:pt x="383" y="1632"/>
                      </a:cubicBezTo>
                      <a:cubicBezTo>
                        <a:pt x="342" y="1699"/>
                        <a:pt x="253" y="1747"/>
                        <a:pt x="172" y="1747"/>
                      </a:cubicBezTo>
                      <a:cubicBezTo>
                        <a:pt x="141" y="1747"/>
                        <a:pt x="111" y="1740"/>
                        <a:pt x="86" y="1724"/>
                      </a:cubicBezTo>
                      <a:cubicBezTo>
                        <a:pt x="77" y="1716"/>
                        <a:pt x="69" y="1712"/>
                        <a:pt x="61" y="1712"/>
                      </a:cubicBezTo>
                      <a:cubicBezTo>
                        <a:pt x="43" y="1712"/>
                        <a:pt x="29" y="1732"/>
                        <a:pt x="29" y="1752"/>
                      </a:cubicBezTo>
                      <a:cubicBezTo>
                        <a:pt x="1" y="1752"/>
                        <a:pt x="1" y="1809"/>
                        <a:pt x="29" y="1809"/>
                      </a:cubicBezTo>
                      <a:cubicBezTo>
                        <a:pt x="86" y="1844"/>
                        <a:pt x="114" y="1873"/>
                        <a:pt x="178" y="1873"/>
                      </a:cubicBezTo>
                      <a:cubicBezTo>
                        <a:pt x="291" y="1873"/>
                        <a:pt x="411" y="1809"/>
                        <a:pt x="468" y="1696"/>
                      </a:cubicBezTo>
                      <a:cubicBezTo>
                        <a:pt x="560" y="1604"/>
                        <a:pt x="560" y="1455"/>
                        <a:pt x="560" y="1278"/>
                      </a:cubicBezTo>
                      <a:lnTo>
                        <a:pt x="560" y="1250"/>
                      </a:lnTo>
                      <a:cubicBezTo>
                        <a:pt x="531" y="1194"/>
                        <a:pt x="531" y="1137"/>
                        <a:pt x="560" y="1073"/>
                      </a:cubicBezTo>
                      <a:cubicBezTo>
                        <a:pt x="560" y="1045"/>
                        <a:pt x="588" y="1045"/>
                        <a:pt x="588" y="1017"/>
                      </a:cubicBezTo>
                      <a:lnTo>
                        <a:pt x="644" y="1017"/>
                      </a:lnTo>
                      <a:cubicBezTo>
                        <a:pt x="680" y="1017"/>
                        <a:pt x="708" y="1017"/>
                        <a:pt x="708" y="988"/>
                      </a:cubicBezTo>
                      <a:cubicBezTo>
                        <a:pt x="708" y="960"/>
                        <a:pt x="708" y="925"/>
                        <a:pt x="680" y="896"/>
                      </a:cubicBezTo>
                      <a:lnTo>
                        <a:pt x="644" y="896"/>
                      </a:lnTo>
                      <a:cubicBezTo>
                        <a:pt x="588" y="868"/>
                        <a:pt x="531" y="748"/>
                        <a:pt x="531" y="663"/>
                      </a:cubicBezTo>
                      <a:cubicBezTo>
                        <a:pt x="560" y="635"/>
                        <a:pt x="560" y="571"/>
                        <a:pt x="560" y="514"/>
                      </a:cubicBezTo>
                      <a:cubicBezTo>
                        <a:pt x="588" y="458"/>
                        <a:pt x="588" y="366"/>
                        <a:pt x="588" y="281"/>
                      </a:cubicBezTo>
                      <a:cubicBezTo>
                        <a:pt x="588" y="189"/>
                        <a:pt x="531" y="104"/>
                        <a:pt x="439" y="40"/>
                      </a:cubicBezTo>
                      <a:cubicBezTo>
                        <a:pt x="399" y="20"/>
                        <a:pt x="359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4" name="Google Shape;1217;p43">
                <a:extLst>
                  <a:ext uri="{FF2B5EF4-FFF2-40B4-BE49-F238E27FC236}">
                    <a16:creationId xmlns:a16="http://schemas.microsoft.com/office/drawing/2014/main" id="{CA59EE47-817B-2A2A-B152-73673C25A5C2}"/>
                  </a:ext>
                </a:extLst>
              </p:cNvPr>
              <p:cNvGrpSpPr/>
              <p:nvPr/>
            </p:nvGrpSpPr>
            <p:grpSpPr>
              <a:xfrm>
                <a:off x="3007131" y="2353586"/>
                <a:ext cx="269330" cy="224564"/>
                <a:chOff x="2715768" y="1997386"/>
                <a:chExt cx="269330" cy="224564"/>
              </a:xfrm>
            </p:grpSpPr>
            <p:sp>
              <p:nvSpPr>
                <p:cNvPr id="2128" name="Google Shape;1218;p43">
                  <a:extLst>
                    <a:ext uri="{FF2B5EF4-FFF2-40B4-BE49-F238E27FC236}">
                      <a16:creationId xmlns:a16="http://schemas.microsoft.com/office/drawing/2014/main" id="{F412923E-8CBB-7E60-172C-8B3C15F27E67}"/>
                    </a:ext>
                  </a:extLst>
                </p:cNvPr>
                <p:cNvSpPr/>
                <p:nvPr/>
              </p:nvSpPr>
              <p:spPr>
                <a:xfrm>
                  <a:off x="2868233" y="1997386"/>
                  <a:ext cx="116866" cy="11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9" y="947"/>
                      </a:moveTo>
                      <a:cubicBezTo>
                        <a:pt x="1938" y="947"/>
                        <a:pt x="2145" y="1036"/>
                        <a:pt x="2300" y="1210"/>
                      </a:cubicBezTo>
                      <a:cubicBezTo>
                        <a:pt x="2597" y="1536"/>
                        <a:pt x="2597" y="2038"/>
                        <a:pt x="2272" y="2328"/>
                      </a:cubicBezTo>
                      <a:cubicBezTo>
                        <a:pt x="2120" y="2466"/>
                        <a:pt x="1930" y="2534"/>
                        <a:pt x="1741" y="2534"/>
                      </a:cubicBezTo>
                      <a:cubicBezTo>
                        <a:pt x="1524" y="2534"/>
                        <a:pt x="1309" y="2445"/>
                        <a:pt x="1154" y="2271"/>
                      </a:cubicBezTo>
                      <a:cubicBezTo>
                        <a:pt x="857" y="1946"/>
                        <a:pt x="885" y="1444"/>
                        <a:pt x="1211" y="1154"/>
                      </a:cubicBezTo>
                      <a:cubicBezTo>
                        <a:pt x="1362" y="1015"/>
                        <a:pt x="1546" y="947"/>
                        <a:pt x="1729" y="947"/>
                      </a:cubicBezTo>
                      <a:close/>
                      <a:moveTo>
                        <a:pt x="1621" y="1"/>
                      </a:moveTo>
                      <a:cubicBezTo>
                        <a:pt x="1656" y="1"/>
                        <a:pt x="1656" y="29"/>
                        <a:pt x="1656" y="29"/>
                      </a:cubicBezTo>
                      <a:cubicBezTo>
                        <a:pt x="1684" y="177"/>
                        <a:pt x="1593" y="354"/>
                        <a:pt x="1444" y="383"/>
                      </a:cubicBezTo>
                      <a:cubicBezTo>
                        <a:pt x="1423" y="387"/>
                        <a:pt x="1402" y="389"/>
                        <a:pt x="1382" y="389"/>
                      </a:cubicBezTo>
                      <a:cubicBezTo>
                        <a:pt x="1235" y="389"/>
                        <a:pt x="1121" y="280"/>
                        <a:pt x="1090" y="149"/>
                      </a:cubicBezTo>
                      <a:lnTo>
                        <a:pt x="1090" y="121"/>
                      </a:lnTo>
                      <a:cubicBezTo>
                        <a:pt x="977" y="149"/>
                        <a:pt x="885" y="206"/>
                        <a:pt x="800" y="269"/>
                      </a:cubicBezTo>
                      <a:cubicBezTo>
                        <a:pt x="800" y="269"/>
                        <a:pt x="800" y="298"/>
                        <a:pt x="828" y="298"/>
                      </a:cubicBezTo>
                      <a:cubicBezTo>
                        <a:pt x="913" y="418"/>
                        <a:pt x="913" y="595"/>
                        <a:pt x="800" y="708"/>
                      </a:cubicBezTo>
                      <a:cubicBezTo>
                        <a:pt x="744" y="751"/>
                        <a:pt x="676" y="774"/>
                        <a:pt x="610" y="774"/>
                      </a:cubicBezTo>
                      <a:cubicBezTo>
                        <a:pt x="535" y="774"/>
                        <a:pt x="463" y="744"/>
                        <a:pt x="418" y="680"/>
                      </a:cubicBezTo>
                      <a:cubicBezTo>
                        <a:pt x="383" y="680"/>
                        <a:pt x="383" y="651"/>
                        <a:pt x="383" y="651"/>
                      </a:cubicBezTo>
                      <a:cubicBezTo>
                        <a:pt x="326" y="736"/>
                        <a:pt x="270" y="828"/>
                        <a:pt x="206" y="913"/>
                      </a:cubicBezTo>
                      <a:cubicBezTo>
                        <a:pt x="206" y="913"/>
                        <a:pt x="241" y="913"/>
                        <a:pt x="241" y="948"/>
                      </a:cubicBezTo>
                      <a:cubicBezTo>
                        <a:pt x="383" y="977"/>
                        <a:pt x="475" y="1154"/>
                        <a:pt x="418" y="1302"/>
                      </a:cubicBezTo>
                      <a:cubicBezTo>
                        <a:pt x="390" y="1415"/>
                        <a:pt x="272" y="1496"/>
                        <a:pt x="154" y="1496"/>
                      </a:cubicBezTo>
                      <a:cubicBezTo>
                        <a:pt x="124" y="1496"/>
                        <a:pt x="93" y="1491"/>
                        <a:pt x="64" y="1479"/>
                      </a:cubicBezTo>
                      <a:lnTo>
                        <a:pt x="29" y="1479"/>
                      </a:lnTo>
                      <a:cubicBezTo>
                        <a:pt x="29" y="1564"/>
                        <a:pt x="1" y="1684"/>
                        <a:pt x="29" y="1797"/>
                      </a:cubicBezTo>
                      <a:lnTo>
                        <a:pt x="64" y="1797"/>
                      </a:lnTo>
                      <a:cubicBezTo>
                        <a:pt x="89" y="1788"/>
                        <a:pt x="113" y="1783"/>
                        <a:pt x="138" y="1783"/>
                      </a:cubicBezTo>
                      <a:cubicBezTo>
                        <a:pt x="254" y="1783"/>
                        <a:pt x="359" y="1887"/>
                        <a:pt x="383" y="2010"/>
                      </a:cubicBezTo>
                      <a:cubicBezTo>
                        <a:pt x="418" y="2151"/>
                        <a:pt x="326" y="2300"/>
                        <a:pt x="178" y="2328"/>
                      </a:cubicBezTo>
                      <a:lnTo>
                        <a:pt x="149" y="2363"/>
                      </a:lnTo>
                      <a:cubicBezTo>
                        <a:pt x="178" y="2448"/>
                        <a:pt x="241" y="2569"/>
                        <a:pt x="298" y="2653"/>
                      </a:cubicBezTo>
                      <a:cubicBezTo>
                        <a:pt x="298" y="2653"/>
                        <a:pt x="298" y="2625"/>
                        <a:pt x="326" y="2625"/>
                      </a:cubicBezTo>
                      <a:cubicBezTo>
                        <a:pt x="378" y="2573"/>
                        <a:pt x="441" y="2550"/>
                        <a:pt x="502" y="2550"/>
                      </a:cubicBezTo>
                      <a:cubicBezTo>
                        <a:pt x="582" y="2550"/>
                        <a:pt x="660" y="2589"/>
                        <a:pt x="708" y="2653"/>
                      </a:cubicBezTo>
                      <a:cubicBezTo>
                        <a:pt x="828" y="2774"/>
                        <a:pt x="828" y="2951"/>
                        <a:pt x="708" y="3035"/>
                      </a:cubicBezTo>
                      <a:lnTo>
                        <a:pt x="680" y="3071"/>
                      </a:lnTo>
                      <a:cubicBezTo>
                        <a:pt x="772" y="3156"/>
                        <a:pt x="857" y="3212"/>
                        <a:pt x="949" y="3276"/>
                      </a:cubicBezTo>
                      <a:cubicBezTo>
                        <a:pt x="949" y="3248"/>
                        <a:pt x="949" y="3248"/>
                        <a:pt x="977" y="3212"/>
                      </a:cubicBezTo>
                      <a:cubicBezTo>
                        <a:pt x="1000" y="3100"/>
                        <a:pt x="1116" y="3018"/>
                        <a:pt x="1238" y="3018"/>
                      </a:cubicBezTo>
                      <a:cubicBezTo>
                        <a:pt x="1269" y="3018"/>
                        <a:pt x="1300" y="3024"/>
                        <a:pt x="1331" y="3035"/>
                      </a:cubicBezTo>
                      <a:cubicBezTo>
                        <a:pt x="1479" y="3099"/>
                        <a:pt x="1536" y="3248"/>
                        <a:pt x="1508" y="3389"/>
                      </a:cubicBezTo>
                      <a:cubicBezTo>
                        <a:pt x="1508" y="3425"/>
                        <a:pt x="1508" y="3425"/>
                        <a:pt x="1479" y="3453"/>
                      </a:cubicBezTo>
                      <a:lnTo>
                        <a:pt x="1833" y="3453"/>
                      </a:lnTo>
                      <a:cubicBezTo>
                        <a:pt x="1833" y="3453"/>
                        <a:pt x="1833" y="3425"/>
                        <a:pt x="1798" y="3425"/>
                      </a:cubicBezTo>
                      <a:cubicBezTo>
                        <a:pt x="1769" y="3276"/>
                        <a:pt x="1890" y="3127"/>
                        <a:pt x="2038" y="3071"/>
                      </a:cubicBezTo>
                      <a:cubicBezTo>
                        <a:pt x="2056" y="3067"/>
                        <a:pt x="2074" y="3065"/>
                        <a:pt x="2091" y="3065"/>
                      </a:cubicBezTo>
                      <a:cubicBezTo>
                        <a:pt x="2219" y="3065"/>
                        <a:pt x="2332" y="3173"/>
                        <a:pt x="2364" y="3304"/>
                      </a:cubicBezTo>
                      <a:lnTo>
                        <a:pt x="2364" y="3333"/>
                      </a:lnTo>
                      <a:cubicBezTo>
                        <a:pt x="2477" y="3304"/>
                        <a:pt x="2569" y="3248"/>
                        <a:pt x="2682" y="3184"/>
                      </a:cubicBezTo>
                      <a:cubicBezTo>
                        <a:pt x="2654" y="3184"/>
                        <a:pt x="2654" y="3184"/>
                        <a:pt x="2654" y="3156"/>
                      </a:cubicBezTo>
                      <a:cubicBezTo>
                        <a:pt x="2540" y="3035"/>
                        <a:pt x="2540" y="2859"/>
                        <a:pt x="2654" y="2774"/>
                      </a:cubicBezTo>
                      <a:cubicBezTo>
                        <a:pt x="2714" y="2714"/>
                        <a:pt x="2788" y="2683"/>
                        <a:pt x="2862" y="2683"/>
                      </a:cubicBezTo>
                      <a:cubicBezTo>
                        <a:pt x="2937" y="2683"/>
                        <a:pt x="3011" y="2714"/>
                        <a:pt x="3071" y="2774"/>
                      </a:cubicBezTo>
                      <a:cubicBezTo>
                        <a:pt x="3071" y="2802"/>
                        <a:pt x="3071" y="2802"/>
                        <a:pt x="3099" y="2830"/>
                      </a:cubicBezTo>
                      <a:cubicBezTo>
                        <a:pt x="3156" y="2717"/>
                        <a:pt x="3213" y="2625"/>
                        <a:pt x="3276" y="2540"/>
                      </a:cubicBezTo>
                      <a:cubicBezTo>
                        <a:pt x="3248" y="2540"/>
                        <a:pt x="3248" y="2540"/>
                        <a:pt x="3213" y="2505"/>
                      </a:cubicBezTo>
                      <a:cubicBezTo>
                        <a:pt x="3071" y="2477"/>
                        <a:pt x="2979" y="2300"/>
                        <a:pt x="3036" y="2151"/>
                      </a:cubicBezTo>
                      <a:cubicBezTo>
                        <a:pt x="3086" y="2039"/>
                        <a:pt x="3191" y="1957"/>
                        <a:pt x="3303" y="1957"/>
                      </a:cubicBezTo>
                      <a:cubicBezTo>
                        <a:pt x="3331" y="1957"/>
                        <a:pt x="3360" y="1963"/>
                        <a:pt x="3389" y="1974"/>
                      </a:cubicBezTo>
                      <a:cubicBezTo>
                        <a:pt x="3425" y="1974"/>
                        <a:pt x="3425" y="1974"/>
                        <a:pt x="3453" y="2010"/>
                      </a:cubicBezTo>
                      <a:lnTo>
                        <a:pt x="3453" y="1656"/>
                      </a:lnTo>
                      <a:cubicBezTo>
                        <a:pt x="3453" y="1656"/>
                        <a:pt x="3425" y="1656"/>
                        <a:pt x="3425" y="1684"/>
                      </a:cubicBezTo>
                      <a:cubicBezTo>
                        <a:pt x="3407" y="1687"/>
                        <a:pt x="3390" y="1688"/>
                        <a:pt x="3373" y="1688"/>
                      </a:cubicBezTo>
                      <a:cubicBezTo>
                        <a:pt x="3220" y="1688"/>
                        <a:pt x="3097" y="1578"/>
                        <a:pt x="3071" y="1444"/>
                      </a:cubicBezTo>
                      <a:cubicBezTo>
                        <a:pt x="3036" y="1302"/>
                        <a:pt x="3128" y="1154"/>
                        <a:pt x="3276" y="1125"/>
                      </a:cubicBezTo>
                      <a:cubicBezTo>
                        <a:pt x="3305" y="1090"/>
                        <a:pt x="3305" y="1090"/>
                        <a:pt x="3333" y="1090"/>
                      </a:cubicBezTo>
                      <a:cubicBezTo>
                        <a:pt x="3276" y="1005"/>
                        <a:pt x="3248" y="885"/>
                        <a:pt x="3156" y="800"/>
                      </a:cubicBezTo>
                      <a:lnTo>
                        <a:pt x="3156" y="828"/>
                      </a:lnTo>
                      <a:cubicBezTo>
                        <a:pt x="3104" y="880"/>
                        <a:pt x="3041" y="903"/>
                        <a:pt x="2978" y="903"/>
                      </a:cubicBezTo>
                      <a:cubicBezTo>
                        <a:pt x="2894" y="903"/>
                        <a:pt x="2810" y="864"/>
                        <a:pt x="2746" y="800"/>
                      </a:cubicBezTo>
                      <a:cubicBezTo>
                        <a:pt x="2625" y="680"/>
                        <a:pt x="2654" y="503"/>
                        <a:pt x="2774" y="418"/>
                      </a:cubicBezTo>
                      <a:cubicBezTo>
                        <a:pt x="2774" y="383"/>
                        <a:pt x="2774" y="383"/>
                        <a:pt x="2802" y="383"/>
                      </a:cubicBezTo>
                      <a:cubicBezTo>
                        <a:pt x="2717" y="326"/>
                        <a:pt x="2597" y="241"/>
                        <a:pt x="2505" y="206"/>
                      </a:cubicBezTo>
                      <a:lnTo>
                        <a:pt x="2505" y="241"/>
                      </a:lnTo>
                      <a:cubicBezTo>
                        <a:pt x="2460" y="354"/>
                        <a:pt x="2357" y="435"/>
                        <a:pt x="2242" y="435"/>
                      </a:cubicBezTo>
                      <a:cubicBezTo>
                        <a:pt x="2212" y="435"/>
                        <a:pt x="2182" y="429"/>
                        <a:pt x="2151" y="418"/>
                      </a:cubicBezTo>
                      <a:cubicBezTo>
                        <a:pt x="2010" y="354"/>
                        <a:pt x="1918" y="206"/>
                        <a:pt x="1946" y="64"/>
                      </a:cubicBezTo>
                      <a:cubicBezTo>
                        <a:pt x="1946" y="29"/>
                        <a:pt x="1975" y="29"/>
                        <a:pt x="1975" y="29"/>
                      </a:cubicBezTo>
                      <a:cubicBezTo>
                        <a:pt x="1861" y="1"/>
                        <a:pt x="1741" y="1"/>
                        <a:pt x="1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1219;p43">
                  <a:extLst>
                    <a:ext uri="{FF2B5EF4-FFF2-40B4-BE49-F238E27FC236}">
                      <a16:creationId xmlns:a16="http://schemas.microsoft.com/office/drawing/2014/main" id="{F3EDC033-7260-FF7F-8B8D-F497D03F585A}"/>
                    </a:ext>
                  </a:extLst>
                </p:cNvPr>
                <p:cNvSpPr/>
                <p:nvPr/>
              </p:nvSpPr>
              <p:spPr>
                <a:xfrm>
                  <a:off x="2888365" y="2020360"/>
                  <a:ext cx="77821" cy="7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2095" extrusionOk="0">
                      <a:moveTo>
                        <a:pt x="1118" y="57"/>
                      </a:moveTo>
                      <a:cubicBezTo>
                        <a:pt x="1415" y="57"/>
                        <a:pt x="1677" y="178"/>
                        <a:pt x="1854" y="383"/>
                      </a:cubicBezTo>
                      <a:cubicBezTo>
                        <a:pt x="2236" y="800"/>
                        <a:pt x="2207" y="1416"/>
                        <a:pt x="1797" y="1798"/>
                      </a:cubicBezTo>
                      <a:cubicBezTo>
                        <a:pt x="1620" y="1946"/>
                        <a:pt x="1380" y="2038"/>
                        <a:pt x="1146" y="2038"/>
                      </a:cubicBezTo>
                      <a:cubicBezTo>
                        <a:pt x="884" y="2038"/>
                        <a:pt x="616" y="1918"/>
                        <a:pt x="410" y="1713"/>
                      </a:cubicBezTo>
                      <a:cubicBezTo>
                        <a:pt x="57" y="1295"/>
                        <a:pt x="85" y="680"/>
                        <a:pt x="467" y="326"/>
                      </a:cubicBezTo>
                      <a:cubicBezTo>
                        <a:pt x="644" y="149"/>
                        <a:pt x="884" y="57"/>
                        <a:pt x="1118" y="57"/>
                      </a:cubicBezTo>
                      <a:close/>
                      <a:moveTo>
                        <a:pt x="1118" y="1"/>
                      </a:moveTo>
                      <a:cubicBezTo>
                        <a:pt x="884" y="1"/>
                        <a:pt x="616" y="93"/>
                        <a:pt x="439" y="269"/>
                      </a:cubicBezTo>
                      <a:cubicBezTo>
                        <a:pt x="0" y="652"/>
                        <a:pt x="0" y="1331"/>
                        <a:pt x="382" y="1741"/>
                      </a:cubicBezTo>
                      <a:cubicBezTo>
                        <a:pt x="587" y="1974"/>
                        <a:pt x="849" y="2095"/>
                        <a:pt x="1146" y="2095"/>
                      </a:cubicBezTo>
                      <a:cubicBezTo>
                        <a:pt x="1415" y="2095"/>
                        <a:pt x="1648" y="2003"/>
                        <a:pt x="1854" y="1826"/>
                      </a:cubicBezTo>
                      <a:cubicBezTo>
                        <a:pt x="2264" y="1444"/>
                        <a:pt x="2299" y="800"/>
                        <a:pt x="1910" y="354"/>
                      </a:cubicBezTo>
                      <a:cubicBezTo>
                        <a:pt x="1705" y="149"/>
                        <a:pt x="1415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1220;p43">
                  <a:extLst>
                    <a:ext uri="{FF2B5EF4-FFF2-40B4-BE49-F238E27FC236}">
                      <a16:creationId xmlns:a16="http://schemas.microsoft.com/office/drawing/2014/main" id="{752BE642-1D50-0A43-022B-EFD65F31CB46}"/>
                    </a:ext>
                  </a:extLst>
                </p:cNvPr>
                <p:cNvSpPr/>
                <p:nvPr/>
              </p:nvSpPr>
              <p:spPr>
                <a:xfrm>
                  <a:off x="2715768" y="2042387"/>
                  <a:ext cx="179562" cy="179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5307" extrusionOk="0">
                      <a:moveTo>
                        <a:pt x="2625" y="861"/>
                      </a:moveTo>
                      <a:cubicBezTo>
                        <a:pt x="3132" y="861"/>
                        <a:pt x="3636" y="1078"/>
                        <a:pt x="3976" y="1500"/>
                      </a:cubicBezTo>
                      <a:cubicBezTo>
                        <a:pt x="4627" y="2271"/>
                        <a:pt x="4535" y="3389"/>
                        <a:pt x="3799" y="4040"/>
                      </a:cubicBezTo>
                      <a:cubicBezTo>
                        <a:pt x="3475" y="4312"/>
                        <a:pt x="3075" y="4447"/>
                        <a:pt x="2675" y="4447"/>
                      </a:cubicBezTo>
                      <a:cubicBezTo>
                        <a:pt x="2168" y="4447"/>
                        <a:pt x="1659" y="4230"/>
                        <a:pt x="1295" y="3799"/>
                      </a:cubicBezTo>
                      <a:cubicBezTo>
                        <a:pt x="644" y="3064"/>
                        <a:pt x="736" y="1918"/>
                        <a:pt x="1472" y="1295"/>
                      </a:cubicBezTo>
                      <a:cubicBezTo>
                        <a:pt x="1801" y="1004"/>
                        <a:pt x="2214" y="861"/>
                        <a:pt x="2625" y="861"/>
                      </a:cubicBezTo>
                      <a:close/>
                      <a:moveTo>
                        <a:pt x="2590" y="1"/>
                      </a:moveTo>
                      <a:lnTo>
                        <a:pt x="2590" y="29"/>
                      </a:lnTo>
                      <a:cubicBezTo>
                        <a:pt x="2653" y="262"/>
                        <a:pt x="2476" y="503"/>
                        <a:pt x="2236" y="559"/>
                      </a:cubicBezTo>
                      <a:cubicBezTo>
                        <a:pt x="2217" y="562"/>
                        <a:pt x="2198" y="563"/>
                        <a:pt x="2179" y="563"/>
                      </a:cubicBezTo>
                      <a:cubicBezTo>
                        <a:pt x="1966" y="563"/>
                        <a:pt x="1767" y="420"/>
                        <a:pt x="1741" y="206"/>
                      </a:cubicBezTo>
                      <a:lnTo>
                        <a:pt x="1741" y="149"/>
                      </a:lnTo>
                      <a:cubicBezTo>
                        <a:pt x="1564" y="206"/>
                        <a:pt x="1415" y="262"/>
                        <a:pt x="1267" y="354"/>
                      </a:cubicBezTo>
                      <a:cubicBezTo>
                        <a:pt x="1267" y="383"/>
                        <a:pt x="1295" y="383"/>
                        <a:pt x="1295" y="383"/>
                      </a:cubicBezTo>
                      <a:cubicBezTo>
                        <a:pt x="1472" y="588"/>
                        <a:pt x="1444" y="856"/>
                        <a:pt x="1267" y="998"/>
                      </a:cubicBezTo>
                      <a:cubicBezTo>
                        <a:pt x="1188" y="1077"/>
                        <a:pt x="1086" y="1115"/>
                        <a:pt x="983" y="1115"/>
                      </a:cubicBezTo>
                      <a:cubicBezTo>
                        <a:pt x="855" y="1115"/>
                        <a:pt x="727" y="1055"/>
                        <a:pt x="644" y="941"/>
                      </a:cubicBezTo>
                      <a:cubicBezTo>
                        <a:pt x="616" y="941"/>
                        <a:pt x="616" y="941"/>
                        <a:pt x="616" y="913"/>
                      </a:cubicBezTo>
                      <a:cubicBezTo>
                        <a:pt x="503" y="1062"/>
                        <a:pt x="411" y="1175"/>
                        <a:pt x="326" y="1323"/>
                      </a:cubicBezTo>
                      <a:cubicBezTo>
                        <a:pt x="354" y="1323"/>
                        <a:pt x="354" y="1352"/>
                        <a:pt x="382" y="1352"/>
                      </a:cubicBezTo>
                      <a:cubicBezTo>
                        <a:pt x="588" y="1444"/>
                        <a:pt x="708" y="1677"/>
                        <a:pt x="644" y="1918"/>
                      </a:cubicBezTo>
                      <a:cubicBezTo>
                        <a:pt x="579" y="2098"/>
                        <a:pt x="425" y="2210"/>
                        <a:pt x="248" y="2210"/>
                      </a:cubicBezTo>
                      <a:cubicBezTo>
                        <a:pt x="195" y="2210"/>
                        <a:pt x="140" y="2200"/>
                        <a:pt x="85" y="2179"/>
                      </a:cubicBezTo>
                      <a:cubicBezTo>
                        <a:pt x="57" y="2179"/>
                        <a:pt x="57" y="2151"/>
                        <a:pt x="29" y="2151"/>
                      </a:cubicBezTo>
                      <a:cubicBezTo>
                        <a:pt x="0" y="2328"/>
                        <a:pt x="0" y="2505"/>
                        <a:pt x="0" y="2653"/>
                      </a:cubicBezTo>
                      <a:lnTo>
                        <a:pt x="57" y="2653"/>
                      </a:lnTo>
                      <a:cubicBezTo>
                        <a:pt x="77" y="2651"/>
                        <a:pt x="96" y="2650"/>
                        <a:pt x="116" y="2650"/>
                      </a:cubicBezTo>
                      <a:cubicBezTo>
                        <a:pt x="325" y="2650"/>
                        <a:pt x="508" y="2787"/>
                        <a:pt x="559" y="3007"/>
                      </a:cubicBezTo>
                      <a:cubicBezTo>
                        <a:pt x="588" y="3241"/>
                        <a:pt x="439" y="3474"/>
                        <a:pt x="206" y="3509"/>
                      </a:cubicBezTo>
                      <a:lnTo>
                        <a:pt x="149" y="3509"/>
                      </a:lnTo>
                      <a:cubicBezTo>
                        <a:pt x="206" y="3686"/>
                        <a:pt x="290" y="3828"/>
                        <a:pt x="382" y="4005"/>
                      </a:cubicBezTo>
                      <a:cubicBezTo>
                        <a:pt x="382" y="3976"/>
                        <a:pt x="411" y="3976"/>
                        <a:pt x="411" y="3948"/>
                      </a:cubicBezTo>
                      <a:cubicBezTo>
                        <a:pt x="488" y="3883"/>
                        <a:pt x="587" y="3852"/>
                        <a:pt x="688" y="3852"/>
                      </a:cubicBezTo>
                      <a:cubicBezTo>
                        <a:pt x="818" y="3852"/>
                        <a:pt x="949" y="3905"/>
                        <a:pt x="1033" y="4005"/>
                      </a:cubicBezTo>
                      <a:cubicBezTo>
                        <a:pt x="1175" y="4181"/>
                        <a:pt x="1175" y="4479"/>
                        <a:pt x="970" y="4627"/>
                      </a:cubicBezTo>
                      <a:lnTo>
                        <a:pt x="941" y="4655"/>
                      </a:lnTo>
                      <a:cubicBezTo>
                        <a:pt x="1062" y="4776"/>
                        <a:pt x="1210" y="4889"/>
                        <a:pt x="1352" y="4981"/>
                      </a:cubicBezTo>
                      <a:cubicBezTo>
                        <a:pt x="1352" y="4953"/>
                        <a:pt x="1387" y="4924"/>
                        <a:pt x="1387" y="4889"/>
                      </a:cubicBezTo>
                      <a:cubicBezTo>
                        <a:pt x="1431" y="4731"/>
                        <a:pt x="1597" y="4627"/>
                        <a:pt x="1781" y="4627"/>
                      </a:cubicBezTo>
                      <a:cubicBezTo>
                        <a:pt x="1835" y="4627"/>
                        <a:pt x="1891" y="4636"/>
                        <a:pt x="1946" y="4655"/>
                      </a:cubicBezTo>
                      <a:cubicBezTo>
                        <a:pt x="2151" y="4712"/>
                        <a:pt x="2271" y="4981"/>
                        <a:pt x="2208" y="5214"/>
                      </a:cubicBezTo>
                      <a:cubicBezTo>
                        <a:pt x="2208" y="5214"/>
                        <a:pt x="2179" y="5243"/>
                        <a:pt x="2179" y="5278"/>
                      </a:cubicBezTo>
                      <a:cubicBezTo>
                        <a:pt x="2356" y="5306"/>
                        <a:pt x="2533" y="5306"/>
                        <a:pt x="2710" y="5306"/>
                      </a:cubicBezTo>
                      <a:cubicBezTo>
                        <a:pt x="2682" y="5306"/>
                        <a:pt x="2682" y="5278"/>
                        <a:pt x="2682" y="5243"/>
                      </a:cubicBezTo>
                      <a:cubicBezTo>
                        <a:pt x="2625" y="5009"/>
                        <a:pt x="2802" y="4776"/>
                        <a:pt x="3035" y="4747"/>
                      </a:cubicBezTo>
                      <a:cubicBezTo>
                        <a:pt x="3058" y="4744"/>
                        <a:pt x="3081" y="4742"/>
                        <a:pt x="3104" y="4742"/>
                      </a:cubicBezTo>
                      <a:cubicBezTo>
                        <a:pt x="3314" y="4742"/>
                        <a:pt x="3512" y="4884"/>
                        <a:pt x="3538" y="5101"/>
                      </a:cubicBezTo>
                      <a:lnTo>
                        <a:pt x="3538" y="5158"/>
                      </a:lnTo>
                      <a:cubicBezTo>
                        <a:pt x="3714" y="5129"/>
                        <a:pt x="3863" y="5037"/>
                        <a:pt x="4005" y="4953"/>
                      </a:cubicBezTo>
                      <a:cubicBezTo>
                        <a:pt x="4005" y="4924"/>
                        <a:pt x="3976" y="4924"/>
                        <a:pt x="3976" y="4889"/>
                      </a:cubicBezTo>
                      <a:cubicBezTo>
                        <a:pt x="3799" y="4712"/>
                        <a:pt x="3828" y="4450"/>
                        <a:pt x="4005" y="4273"/>
                      </a:cubicBezTo>
                      <a:cubicBezTo>
                        <a:pt x="4081" y="4209"/>
                        <a:pt x="4181" y="4178"/>
                        <a:pt x="4282" y="4178"/>
                      </a:cubicBezTo>
                      <a:cubicBezTo>
                        <a:pt x="4412" y="4178"/>
                        <a:pt x="4543" y="4230"/>
                        <a:pt x="4627" y="4330"/>
                      </a:cubicBezTo>
                      <a:cubicBezTo>
                        <a:pt x="4655" y="4358"/>
                        <a:pt x="4655" y="4358"/>
                        <a:pt x="4684" y="4394"/>
                      </a:cubicBezTo>
                      <a:cubicBezTo>
                        <a:pt x="4776" y="4273"/>
                        <a:pt x="4889" y="4125"/>
                        <a:pt x="4981" y="3948"/>
                      </a:cubicBezTo>
                      <a:lnTo>
                        <a:pt x="4889" y="3948"/>
                      </a:lnTo>
                      <a:cubicBezTo>
                        <a:pt x="4684" y="3863"/>
                        <a:pt x="4570" y="3594"/>
                        <a:pt x="4627" y="3389"/>
                      </a:cubicBezTo>
                      <a:cubicBezTo>
                        <a:pt x="4693" y="3206"/>
                        <a:pt x="4855" y="3093"/>
                        <a:pt x="5034" y="3093"/>
                      </a:cubicBezTo>
                      <a:cubicBezTo>
                        <a:pt x="5084" y="3093"/>
                        <a:pt x="5135" y="3102"/>
                        <a:pt x="5186" y="3120"/>
                      </a:cubicBezTo>
                      <a:cubicBezTo>
                        <a:pt x="5214" y="3120"/>
                        <a:pt x="5243" y="3120"/>
                        <a:pt x="5243" y="3156"/>
                      </a:cubicBezTo>
                      <a:cubicBezTo>
                        <a:pt x="5278" y="2979"/>
                        <a:pt x="5306" y="2802"/>
                        <a:pt x="5306" y="2625"/>
                      </a:cubicBezTo>
                      <a:cubicBezTo>
                        <a:pt x="5278" y="2625"/>
                        <a:pt x="5243" y="2625"/>
                        <a:pt x="5214" y="2653"/>
                      </a:cubicBezTo>
                      <a:cubicBezTo>
                        <a:pt x="5195" y="2656"/>
                        <a:pt x="5177" y="2657"/>
                        <a:pt x="5158" y="2657"/>
                      </a:cubicBezTo>
                      <a:cubicBezTo>
                        <a:pt x="4948" y="2657"/>
                        <a:pt x="4770" y="2512"/>
                        <a:pt x="4712" y="2271"/>
                      </a:cubicBezTo>
                      <a:cubicBezTo>
                        <a:pt x="4684" y="2031"/>
                        <a:pt x="4832" y="1826"/>
                        <a:pt x="5066" y="1769"/>
                      </a:cubicBezTo>
                      <a:lnTo>
                        <a:pt x="5129" y="1769"/>
                      </a:lnTo>
                      <a:cubicBezTo>
                        <a:pt x="5066" y="1592"/>
                        <a:pt x="4981" y="1444"/>
                        <a:pt x="4889" y="1295"/>
                      </a:cubicBezTo>
                      <a:lnTo>
                        <a:pt x="4861" y="1323"/>
                      </a:lnTo>
                      <a:cubicBezTo>
                        <a:pt x="4779" y="1405"/>
                        <a:pt x="4674" y="1443"/>
                        <a:pt x="4569" y="1443"/>
                      </a:cubicBezTo>
                      <a:cubicBezTo>
                        <a:pt x="4447" y="1443"/>
                        <a:pt x="4325" y="1391"/>
                        <a:pt x="4245" y="1295"/>
                      </a:cubicBezTo>
                      <a:cubicBezTo>
                        <a:pt x="4096" y="1090"/>
                        <a:pt x="4096" y="821"/>
                        <a:pt x="4302" y="680"/>
                      </a:cubicBezTo>
                      <a:cubicBezTo>
                        <a:pt x="4302" y="644"/>
                        <a:pt x="4330" y="644"/>
                        <a:pt x="4330" y="616"/>
                      </a:cubicBezTo>
                      <a:cubicBezTo>
                        <a:pt x="4217" y="531"/>
                        <a:pt x="4068" y="411"/>
                        <a:pt x="3920" y="326"/>
                      </a:cubicBezTo>
                      <a:cubicBezTo>
                        <a:pt x="3891" y="354"/>
                        <a:pt x="3891" y="354"/>
                        <a:pt x="3891" y="383"/>
                      </a:cubicBezTo>
                      <a:cubicBezTo>
                        <a:pt x="3842" y="563"/>
                        <a:pt x="3675" y="675"/>
                        <a:pt x="3494" y="675"/>
                      </a:cubicBezTo>
                      <a:cubicBezTo>
                        <a:pt x="3441" y="675"/>
                        <a:pt x="3386" y="665"/>
                        <a:pt x="3332" y="644"/>
                      </a:cubicBezTo>
                      <a:cubicBezTo>
                        <a:pt x="3120" y="559"/>
                        <a:pt x="2979" y="326"/>
                        <a:pt x="3064" y="85"/>
                      </a:cubicBezTo>
                      <a:cubicBezTo>
                        <a:pt x="3064" y="57"/>
                        <a:pt x="3092" y="57"/>
                        <a:pt x="3092" y="29"/>
                      </a:cubicBezTo>
                      <a:cubicBezTo>
                        <a:pt x="2915" y="1"/>
                        <a:pt x="2738" y="1"/>
                        <a:pt x="25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1221;p43">
                  <a:extLst>
                    <a:ext uri="{FF2B5EF4-FFF2-40B4-BE49-F238E27FC236}">
                      <a16:creationId xmlns:a16="http://schemas.microsoft.com/office/drawing/2014/main" id="{9935CCC5-A4BE-001C-E629-994B33A55912}"/>
                    </a:ext>
                  </a:extLst>
                </p:cNvPr>
                <p:cNvSpPr/>
                <p:nvPr/>
              </p:nvSpPr>
              <p:spPr>
                <a:xfrm>
                  <a:off x="2726765" y="2063061"/>
                  <a:ext cx="156588" cy="138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8" h="4083" extrusionOk="0">
                      <a:moveTo>
                        <a:pt x="2326" y="675"/>
                      </a:moveTo>
                      <a:cubicBezTo>
                        <a:pt x="2813" y="675"/>
                        <a:pt x="3291" y="946"/>
                        <a:pt x="3538" y="1420"/>
                      </a:cubicBezTo>
                      <a:cubicBezTo>
                        <a:pt x="3856" y="2099"/>
                        <a:pt x="3623" y="2927"/>
                        <a:pt x="2944" y="3280"/>
                      </a:cubicBezTo>
                      <a:cubicBezTo>
                        <a:pt x="2749" y="3374"/>
                        <a:pt x="2545" y="3418"/>
                        <a:pt x="2345" y="3418"/>
                      </a:cubicBezTo>
                      <a:cubicBezTo>
                        <a:pt x="1847" y="3418"/>
                        <a:pt x="1371" y="3142"/>
                        <a:pt x="1119" y="2658"/>
                      </a:cubicBezTo>
                      <a:cubicBezTo>
                        <a:pt x="765" y="1979"/>
                        <a:pt x="1027" y="1158"/>
                        <a:pt x="1706" y="833"/>
                      </a:cubicBezTo>
                      <a:cubicBezTo>
                        <a:pt x="1902" y="726"/>
                        <a:pt x="2115" y="675"/>
                        <a:pt x="2326" y="675"/>
                      </a:cubicBezTo>
                      <a:close/>
                      <a:moveTo>
                        <a:pt x="2277" y="0"/>
                      </a:moveTo>
                      <a:cubicBezTo>
                        <a:pt x="1975" y="0"/>
                        <a:pt x="1669" y="68"/>
                        <a:pt x="1380" y="210"/>
                      </a:cubicBezTo>
                      <a:cubicBezTo>
                        <a:pt x="411" y="712"/>
                        <a:pt x="1" y="1950"/>
                        <a:pt x="531" y="2955"/>
                      </a:cubicBezTo>
                      <a:cubicBezTo>
                        <a:pt x="883" y="3668"/>
                        <a:pt x="1609" y="4082"/>
                        <a:pt x="2350" y="4082"/>
                      </a:cubicBezTo>
                      <a:cubicBezTo>
                        <a:pt x="2653" y="4082"/>
                        <a:pt x="2958" y="4013"/>
                        <a:pt x="3241" y="3868"/>
                      </a:cubicBezTo>
                      <a:cubicBezTo>
                        <a:pt x="4245" y="3365"/>
                        <a:pt x="4627" y="2127"/>
                        <a:pt x="4125" y="1130"/>
                      </a:cubicBezTo>
                      <a:cubicBezTo>
                        <a:pt x="3747" y="414"/>
                        <a:pt x="3025" y="0"/>
                        <a:pt x="22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1222;p43">
                  <a:extLst>
                    <a:ext uri="{FF2B5EF4-FFF2-40B4-BE49-F238E27FC236}">
                      <a16:creationId xmlns:a16="http://schemas.microsoft.com/office/drawing/2014/main" id="{D835CE78-16D9-946E-3221-3D47C5C1AF06}"/>
                    </a:ext>
                  </a:extLst>
                </p:cNvPr>
                <p:cNvSpPr/>
                <p:nvPr/>
              </p:nvSpPr>
              <p:spPr>
                <a:xfrm>
                  <a:off x="2748555" y="2076121"/>
                  <a:ext cx="113719" cy="1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3305" extrusionOk="0">
                      <a:moveTo>
                        <a:pt x="1656" y="65"/>
                      </a:moveTo>
                      <a:cubicBezTo>
                        <a:pt x="2243" y="65"/>
                        <a:pt x="2802" y="418"/>
                        <a:pt x="3071" y="949"/>
                      </a:cubicBezTo>
                      <a:cubicBezTo>
                        <a:pt x="3276" y="1331"/>
                        <a:pt x="3304" y="1770"/>
                        <a:pt x="3156" y="2159"/>
                      </a:cubicBezTo>
                      <a:cubicBezTo>
                        <a:pt x="3036" y="2569"/>
                        <a:pt x="2774" y="2894"/>
                        <a:pt x="2392" y="3071"/>
                      </a:cubicBezTo>
                      <a:cubicBezTo>
                        <a:pt x="2187" y="3184"/>
                        <a:pt x="1946" y="3248"/>
                        <a:pt x="1713" y="3248"/>
                      </a:cubicBezTo>
                      <a:cubicBezTo>
                        <a:pt x="1090" y="3248"/>
                        <a:pt x="559" y="2894"/>
                        <a:pt x="269" y="2364"/>
                      </a:cubicBezTo>
                      <a:cubicBezTo>
                        <a:pt x="93" y="1982"/>
                        <a:pt x="64" y="1536"/>
                        <a:pt x="177" y="1154"/>
                      </a:cubicBezTo>
                      <a:cubicBezTo>
                        <a:pt x="298" y="744"/>
                        <a:pt x="595" y="418"/>
                        <a:pt x="949" y="242"/>
                      </a:cubicBezTo>
                      <a:cubicBezTo>
                        <a:pt x="1182" y="121"/>
                        <a:pt x="1415" y="65"/>
                        <a:pt x="1656" y="65"/>
                      </a:cubicBezTo>
                      <a:close/>
                      <a:moveTo>
                        <a:pt x="1656" y="1"/>
                      </a:moveTo>
                      <a:cubicBezTo>
                        <a:pt x="1387" y="1"/>
                        <a:pt x="1154" y="65"/>
                        <a:pt x="913" y="178"/>
                      </a:cubicBezTo>
                      <a:cubicBezTo>
                        <a:pt x="531" y="390"/>
                        <a:pt x="269" y="708"/>
                        <a:pt x="121" y="1126"/>
                      </a:cubicBezTo>
                      <a:cubicBezTo>
                        <a:pt x="1" y="1536"/>
                        <a:pt x="29" y="2010"/>
                        <a:pt x="241" y="2392"/>
                      </a:cubicBezTo>
                      <a:cubicBezTo>
                        <a:pt x="503" y="2951"/>
                        <a:pt x="1062" y="3305"/>
                        <a:pt x="1713" y="3305"/>
                      </a:cubicBezTo>
                      <a:cubicBezTo>
                        <a:pt x="1946" y="3305"/>
                        <a:pt x="2187" y="3248"/>
                        <a:pt x="2420" y="3128"/>
                      </a:cubicBezTo>
                      <a:cubicBezTo>
                        <a:pt x="2802" y="2923"/>
                        <a:pt x="3099" y="2597"/>
                        <a:pt x="3212" y="2187"/>
                      </a:cubicBezTo>
                      <a:cubicBezTo>
                        <a:pt x="3361" y="1770"/>
                        <a:pt x="3333" y="1331"/>
                        <a:pt x="3127" y="921"/>
                      </a:cubicBezTo>
                      <a:cubicBezTo>
                        <a:pt x="2830" y="355"/>
                        <a:pt x="2271" y="1"/>
                        <a:pt x="16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05" name="Google Shape;1223;p43">
                <a:extLst>
                  <a:ext uri="{FF2B5EF4-FFF2-40B4-BE49-F238E27FC236}">
                    <a16:creationId xmlns:a16="http://schemas.microsoft.com/office/drawing/2014/main" id="{69FE4E9D-6BE2-FA85-4F77-6976A442B758}"/>
                  </a:ext>
                </a:extLst>
              </p:cNvPr>
              <p:cNvSpPr/>
              <p:nvPr/>
            </p:nvSpPr>
            <p:spPr>
              <a:xfrm>
                <a:off x="4145832" y="2621269"/>
                <a:ext cx="174792" cy="149923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1224;p43">
                <a:extLst>
                  <a:ext uri="{FF2B5EF4-FFF2-40B4-BE49-F238E27FC236}">
                    <a16:creationId xmlns:a16="http://schemas.microsoft.com/office/drawing/2014/main" id="{A4C749FE-D574-5E5D-B6DE-B09505ADF960}"/>
                  </a:ext>
                </a:extLst>
              </p:cNvPr>
              <p:cNvSpPr/>
              <p:nvPr/>
            </p:nvSpPr>
            <p:spPr>
              <a:xfrm>
                <a:off x="4285642" y="2696317"/>
                <a:ext cx="20842" cy="1607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1225;p43">
                <a:extLst>
                  <a:ext uri="{FF2B5EF4-FFF2-40B4-BE49-F238E27FC236}">
                    <a16:creationId xmlns:a16="http://schemas.microsoft.com/office/drawing/2014/main" id="{BA058A53-3953-FBD6-D711-99B2F6CEFFAD}"/>
                  </a:ext>
                </a:extLst>
              </p:cNvPr>
              <p:cNvSpPr/>
              <p:nvPr/>
            </p:nvSpPr>
            <p:spPr>
              <a:xfrm>
                <a:off x="4190834" y="2681226"/>
                <a:ext cx="29978" cy="27068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1226;p43">
                <a:extLst>
                  <a:ext uri="{FF2B5EF4-FFF2-40B4-BE49-F238E27FC236}">
                    <a16:creationId xmlns:a16="http://schemas.microsoft.com/office/drawing/2014/main" id="{4A004599-F4C5-52C6-FD1B-31092AFC71F1}"/>
                  </a:ext>
                </a:extLst>
              </p:cNvPr>
              <p:cNvSpPr/>
              <p:nvPr/>
            </p:nvSpPr>
            <p:spPr>
              <a:xfrm>
                <a:off x="4174796" y="2659436"/>
                <a:ext cx="18000" cy="6023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1227;p43">
                <a:extLst>
                  <a:ext uri="{FF2B5EF4-FFF2-40B4-BE49-F238E27FC236}">
                    <a16:creationId xmlns:a16="http://schemas.microsoft.com/office/drawing/2014/main" id="{053101A9-AA24-E04E-41F7-35E79DA10B75}"/>
                  </a:ext>
                </a:extLst>
              </p:cNvPr>
              <p:cNvSpPr/>
              <p:nvPr/>
            </p:nvSpPr>
            <p:spPr>
              <a:xfrm>
                <a:off x="4205688" y="2639337"/>
                <a:ext cx="22060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1228;p43">
                <a:extLst>
                  <a:ext uri="{FF2B5EF4-FFF2-40B4-BE49-F238E27FC236}">
                    <a16:creationId xmlns:a16="http://schemas.microsoft.com/office/drawing/2014/main" id="{AC070F21-DB1A-2A32-10AE-534D2DDCA99F}"/>
                  </a:ext>
                </a:extLst>
              </p:cNvPr>
              <p:cNvSpPr/>
              <p:nvPr/>
            </p:nvSpPr>
            <p:spPr>
              <a:xfrm>
                <a:off x="4203759" y="2703253"/>
                <a:ext cx="22060" cy="1894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1229;p43">
                <a:extLst>
                  <a:ext uri="{FF2B5EF4-FFF2-40B4-BE49-F238E27FC236}">
                    <a16:creationId xmlns:a16="http://schemas.microsoft.com/office/drawing/2014/main" id="{3A888FD7-9BE9-7385-FF58-A7DEA0373FE5}"/>
                  </a:ext>
                </a:extLst>
              </p:cNvPr>
              <p:cNvSpPr/>
              <p:nvPr/>
            </p:nvSpPr>
            <p:spPr>
              <a:xfrm>
                <a:off x="4161870" y="2671413"/>
                <a:ext cx="15124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1230;p43">
                <a:extLst>
                  <a:ext uri="{FF2B5EF4-FFF2-40B4-BE49-F238E27FC236}">
                    <a16:creationId xmlns:a16="http://schemas.microsoft.com/office/drawing/2014/main" id="{3F26E2F1-F542-298A-D6FB-EB9611EDB844}"/>
                  </a:ext>
                </a:extLst>
              </p:cNvPr>
              <p:cNvSpPr/>
              <p:nvPr/>
            </p:nvSpPr>
            <p:spPr>
              <a:xfrm>
                <a:off x="4277488" y="2717126"/>
                <a:ext cx="18000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1231;p43">
                <a:extLst>
                  <a:ext uri="{FF2B5EF4-FFF2-40B4-BE49-F238E27FC236}">
                    <a16:creationId xmlns:a16="http://schemas.microsoft.com/office/drawing/2014/main" id="{8DB91EE4-348B-D443-9F61-FB86615E03C4}"/>
                  </a:ext>
                </a:extLst>
              </p:cNvPr>
              <p:cNvSpPr/>
              <p:nvPr/>
            </p:nvSpPr>
            <p:spPr>
              <a:xfrm>
                <a:off x="4262667" y="2646646"/>
                <a:ext cx="29944" cy="7816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1232;p43">
                <a:extLst>
                  <a:ext uri="{FF2B5EF4-FFF2-40B4-BE49-F238E27FC236}">
                    <a16:creationId xmlns:a16="http://schemas.microsoft.com/office/drawing/2014/main" id="{A1EA65B9-366D-831A-05BD-1216F4CC6471}"/>
                  </a:ext>
                </a:extLst>
              </p:cNvPr>
              <p:cNvSpPr/>
              <p:nvPr/>
            </p:nvSpPr>
            <p:spPr>
              <a:xfrm>
                <a:off x="4296639" y="2663563"/>
                <a:ext cx="10827" cy="1888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1233;p43">
                <a:extLst>
                  <a:ext uri="{FF2B5EF4-FFF2-40B4-BE49-F238E27FC236}">
                    <a16:creationId xmlns:a16="http://schemas.microsoft.com/office/drawing/2014/main" id="{2A545FEF-F98A-00E6-0E1A-8DAF815D9FEC}"/>
                  </a:ext>
                </a:extLst>
              </p:cNvPr>
              <p:cNvSpPr/>
              <p:nvPr/>
            </p:nvSpPr>
            <p:spPr>
              <a:xfrm>
                <a:off x="4239659" y="2671853"/>
                <a:ext cx="23042" cy="2855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1234;p43">
                <a:extLst>
                  <a:ext uri="{FF2B5EF4-FFF2-40B4-BE49-F238E27FC236}">
                    <a16:creationId xmlns:a16="http://schemas.microsoft.com/office/drawing/2014/main" id="{203E0E11-8F0D-D8B3-DFDF-1DF502EE45F2}"/>
                  </a:ext>
                </a:extLst>
              </p:cNvPr>
              <p:cNvSpPr/>
              <p:nvPr/>
            </p:nvSpPr>
            <p:spPr>
              <a:xfrm>
                <a:off x="4234651" y="2704200"/>
                <a:ext cx="6970" cy="1701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17" name="Google Shape;1235;p43">
                <a:extLst>
                  <a:ext uri="{FF2B5EF4-FFF2-40B4-BE49-F238E27FC236}">
                    <a16:creationId xmlns:a16="http://schemas.microsoft.com/office/drawing/2014/main" id="{2FCE23BC-5D14-0742-D4AD-CE128FA25953}"/>
                  </a:ext>
                </a:extLst>
              </p:cNvPr>
              <p:cNvGrpSpPr/>
              <p:nvPr/>
            </p:nvGrpSpPr>
            <p:grpSpPr>
              <a:xfrm>
                <a:off x="3427734" y="2323833"/>
                <a:ext cx="175743" cy="194657"/>
                <a:chOff x="3306034" y="1949508"/>
                <a:chExt cx="175743" cy="194657"/>
              </a:xfrm>
            </p:grpSpPr>
            <p:sp>
              <p:nvSpPr>
                <p:cNvPr id="2118" name="Google Shape;1236;p43">
                  <a:extLst>
                    <a:ext uri="{FF2B5EF4-FFF2-40B4-BE49-F238E27FC236}">
                      <a16:creationId xmlns:a16="http://schemas.microsoft.com/office/drawing/2014/main" id="{F3C5AB57-1CF0-7FE1-3B8F-DD5C967D30ED}"/>
                    </a:ext>
                  </a:extLst>
                </p:cNvPr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1237;p43">
                  <a:extLst>
                    <a:ext uri="{FF2B5EF4-FFF2-40B4-BE49-F238E27FC236}">
                      <a16:creationId xmlns:a16="http://schemas.microsoft.com/office/drawing/2014/main" id="{D792985E-298E-2639-B3F1-DB3ADCF70DEF}"/>
                    </a:ext>
                  </a:extLst>
                </p:cNvPr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1238;p43">
                  <a:extLst>
                    <a:ext uri="{FF2B5EF4-FFF2-40B4-BE49-F238E27FC236}">
                      <a16:creationId xmlns:a16="http://schemas.microsoft.com/office/drawing/2014/main" id="{769FCB18-754B-972C-0A39-124CB579DC5B}"/>
                    </a:ext>
                  </a:extLst>
                </p:cNvPr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1239;p43">
                  <a:extLst>
                    <a:ext uri="{FF2B5EF4-FFF2-40B4-BE49-F238E27FC236}">
                      <a16:creationId xmlns:a16="http://schemas.microsoft.com/office/drawing/2014/main" id="{0545285B-CEC6-BED9-D4D4-B8A5F98A5636}"/>
                    </a:ext>
                  </a:extLst>
                </p:cNvPr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1240;p43">
                  <a:extLst>
                    <a:ext uri="{FF2B5EF4-FFF2-40B4-BE49-F238E27FC236}">
                      <a16:creationId xmlns:a16="http://schemas.microsoft.com/office/drawing/2014/main" id="{145965B7-1EB3-4D00-0DBF-A96B27DAFA0F}"/>
                    </a:ext>
                  </a:extLst>
                </p:cNvPr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1241;p43">
                  <a:extLst>
                    <a:ext uri="{FF2B5EF4-FFF2-40B4-BE49-F238E27FC236}">
                      <a16:creationId xmlns:a16="http://schemas.microsoft.com/office/drawing/2014/main" id="{82B4926A-0F59-462E-CA2E-B5FB59EBB2E5}"/>
                    </a:ext>
                  </a:extLst>
                </p:cNvPr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1242;p43">
                  <a:extLst>
                    <a:ext uri="{FF2B5EF4-FFF2-40B4-BE49-F238E27FC236}">
                      <a16:creationId xmlns:a16="http://schemas.microsoft.com/office/drawing/2014/main" id="{50FE7C69-4FF9-744E-6111-ECB818E7870D}"/>
                    </a:ext>
                  </a:extLst>
                </p:cNvPr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1243;p43">
                  <a:extLst>
                    <a:ext uri="{FF2B5EF4-FFF2-40B4-BE49-F238E27FC236}">
                      <a16:creationId xmlns:a16="http://schemas.microsoft.com/office/drawing/2014/main" id="{0F22E2F2-67C0-730B-D290-DCF576019EA4}"/>
                    </a:ext>
                  </a:extLst>
                </p:cNvPr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1244;p43">
                  <a:extLst>
                    <a:ext uri="{FF2B5EF4-FFF2-40B4-BE49-F238E27FC236}">
                      <a16:creationId xmlns:a16="http://schemas.microsoft.com/office/drawing/2014/main" id="{37779C3B-133F-F102-DEA7-099E3545D17F}"/>
                    </a:ext>
                  </a:extLst>
                </p:cNvPr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1245;p43">
                  <a:extLst>
                    <a:ext uri="{FF2B5EF4-FFF2-40B4-BE49-F238E27FC236}">
                      <a16:creationId xmlns:a16="http://schemas.microsoft.com/office/drawing/2014/main" id="{A02F9C78-6EE3-A686-09CA-A6C225728671}"/>
                    </a:ext>
                  </a:extLst>
                </p:cNvPr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53" name="Google Shape;1246;p43">
              <a:extLst>
                <a:ext uri="{FF2B5EF4-FFF2-40B4-BE49-F238E27FC236}">
                  <a16:creationId xmlns:a16="http://schemas.microsoft.com/office/drawing/2014/main" id="{206D0F9C-7B7D-AE20-94FB-638D624F558E}"/>
                </a:ext>
              </a:extLst>
            </p:cNvPr>
            <p:cNvGrpSpPr/>
            <p:nvPr/>
          </p:nvGrpSpPr>
          <p:grpSpPr>
            <a:xfrm>
              <a:off x="6350423" y="1987207"/>
              <a:ext cx="2348409" cy="2480360"/>
              <a:chOff x="2970924" y="3808142"/>
              <a:chExt cx="996524" cy="1052516"/>
            </a:xfrm>
          </p:grpSpPr>
          <p:sp>
            <p:nvSpPr>
              <p:cNvPr id="2054" name="Google Shape;1247;p43">
                <a:extLst>
                  <a:ext uri="{FF2B5EF4-FFF2-40B4-BE49-F238E27FC236}">
                    <a16:creationId xmlns:a16="http://schemas.microsoft.com/office/drawing/2014/main" id="{DF6F87FD-48C3-2CB4-AC0F-591DA49357FB}"/>
                  </a:ext>
                </a:extLst>
              </p:cNvPr>
              <p:cNvSpPr/>
              <p:nvPr/>
            </p:nvSpPr>
            <p:spPr>
              <a:xfrm>
                <a:off x="3598308" y="4002867"/>
                <a:ext cx="137675" cy="16795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4964" extrusionOk="0">
                    <a:moveTo>
                      <a:pt x="3189" y="1"/>
                    </a:moveTo>
                    <a:cubicBezTo>
                      <a:pt x="2810" y="1"/>
                      <a:pt x="2319" y="494"/>
                      <a:pt x="2095" y="713"/>
                    </a:cubicBezTo>
                    <a:cubicBezTo>
                      <a:pt x="1918" y="925"/>
                      <a:pt x="1713" y="1159"/>
                      <a:pt x="1479" y="1364"/>
                    </a:cubicBezTo>
                    <a:cubicBezTo>
                      <a:pt x="1239" y="1569"/>
                      <a:pt x="977" y="1689"/>
                      <a:pt x="708" y="1866"/>
                    </a:cubicBezTo>
                    <a:cubicBezTo>
                      <a:pt x="503" y="2043"/>
                      <a:pt x="298" y="2220"/>
                      <a:pt x="177" y="2453"/>
                    </a:cubicBezTo>
                    <a:cubicBezTo>
                      <a:pt x="64" y="2659"/>
                      <a:pt x="29" y="2871"/>
                      <a:pt x="29" y="3104"/>
                    </a:cubicBezTo>
                    <a:cubicBezTo>
                      <a:pt x="1" y="3635"/>
                      <a:pt x="149" y="4222"/>
                      <a:pt x="595" y="4547"/>
                    </a:cubicBezTo>
                    <a:cubicBezTo>
                      <a:pt x="736" y="4668"/>
                      <a:pt x="913" y="4753"/>
                      <a:pt x="1090" y="4816"/>
                    </a:cubicBezTo>
                    <a:cubicBezTo>
                      <a:pt x="1361" y="4912"/>
                      <a:pt x="1659" y="4964"/>
                      <a:pt x="1949" y="4964"/>
                    </a:cubicBezTo>
                    <a:cubicBezTo>
                      <a:pt x="2197" y="4964"/>
                      <a:pt x="2439" y="4926"/>
                      <a:pt x="2653" y="4845"/>
                    </a:cubicBezTo>
                    <a:cubicBezTo>
                      <a:pt x="2894" y="4781"/>
                      <a:pt x="3099" y="4547"/>
                      <a:pt x="3276" y="4371"/>
                    </a:cubicBezTo>
                    <a:cubicBezTo>
                      <a:pt x="3453" y="4194"/>
                      <a:pt x="3630" y="3989"/>
                      <a:pt x="3743" y="3755"/>
                    </a:cubicBezTo>
                    <a:cubicBezTo>
                      <a:pt x="3891" y="3515"/>
                      <a:pt x="3983" y="3225"/>
                      <a:pt x="4040" y="2927"/>
                    </a:cubicBezTo>
                    <a:cubicBezTo>
                      <a:pt x="4068" y="2574"/>
                      <a:pt x="4068" y="2220"/>
                      <a:pt x="4068" y="1866"/>
                    </a:cubicBezTo>
                    <a:cubicBezTo>
                      <a:pt x="4040" y="1244"/>
                      <a:pt x="3835" y="685"/>
                      <a:pt x="3509" y="183"/>
                    </a:cubicBezTo>
                    <a:cubicBezTo>
                      <a:pt x="3423" y="53"/>
                      <a:pt x="3312" y="1"/>
                      <a:pt x="3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1248;p43">
                <a:extLst>
                  <a:ext uri="{FF2B5EF4-FFF2-40B4-BE49-F238E27FC236}">
                    <a16:creationId xmlns:a16="http://schemas.microsoft.com/office/drawing/2014/main" id="{340E3608-745D-8D48-4B5D-7832ADB4D2A9}"/>
                  </a:ext>
                </a:extLst>
              </p:cNvPr>
              <p:cNvSpPr/>
              <p:nvPr/>
            </p:nvSpPr>
            <p:spPr>
              <a:xfrm>
                <a:off x="2972142" y="4023405"/>
                <a:ext cx="272169" cy="460562"/>
              </a:xfrm>
              <a:custGeom>
                <a:avLst/>
                <a:gdLst/>
                <a:ahLst/>
                <a:cxnLst/>
                <a:rect l="l" t="t" r="r" b="b"/>
                <a:pathLst>
                  <a:path w="8044" h="13612" extrusionOk="0">
                    <a:moveTo>
                      <a:pt x="532" y="1"/>
                    </a:moveTo>
                    <a:cubicBezTo>
                      <a:pt x="504" y="1"/>
                      <a:pt x="473" y="15"/>
                      <a:pt x="439" y="50"/>
                    </a:cubicBezTo>
                    <a:cubicBezTo>
                      <a:pt x="382" y="78"/>
                      <a:pt x="382" y="142"/>
                      <a:pt x="382" y="198"/>
                    </a:cubicBezTo>
                    <a:cubicBezTo>
                      <a:pt x="354" y="347"/>
                      <a:pt x="354" y="495"/>
                      <a:pt x="382" y="672"/>
                    </a:cubicBezTo>
                    <a:cubicBezTo>
                      <a:pt x="363" y="653"/>
                      <a:pt x="345" y="646"/>
                      <a:pt x="328" y="646"/>
                    </a:cubicBezTo>
                    <a:cubicBezTo>
                      <a:pt x="287" y="646"/>
                      <a:pt x="253" y="689"/>
                      <a:pt x="234" y="729"/>
                    </a:cubicBezTo>
                    <a:cubicBezTo>
                      <a:pt x="177" y="877"/>
                      <a:pt x="205" y="990"/>
                      <a:pt x="113" y="1111"/>
                    </a:cubicBezTo>
                    <a:cubicBezTo>
                      <a:pt x="28" y="1259"/>
                      <a:pt x="0" y="1408"/>
                      <a:pt x="28" y="1556"/>
                    </a:cubicBezTo>
                    <a:cubicBezTo>
                      <a:pt x="28" y="1670"/>
                      <a:pt x="85" y="1790"/>
                      <a:pt x="142" y="1910"/>
                    </a:cubicBezTo>
                    <a:cubicBezTo>
                      <a:pt x="318" y="2292"/>
                      <a:pt x="587" y="2794"/>
                      <a:pt x="941" y="3028"/>
                    </a:cubicBezTo>
                    <a:cubicBezTo>
                      <a:pt x="1323" y="3233"/>
                      <a:pt x="1769" y="3410"/>
                      <a:pt x="2087" y="3735"/>
                    </a:cubicBezTo>
                    <a:cubicBezTo>
                      <a:pt x="2179" y="3820"/>
                      <a:pt x="2207" y="3969"/>
                      <a:pt x="2264" y="4089"/>
                    </a:cubicBezTo>
                    <a:cubicBezTo>
                      <a:pt x="2858" y="5829"/>
                      <a:pt x="3148" y="7654"/>
                      <a:pt x="3594" y="9451"/>
                    </a:cubicBezTo>
                    <a:cubicBezTo>
                      <a:pt x="3827" y="10364"/>
                      <a:pt x="4096" y="11340"/>
                      <a:pt x="4478" y="12225"/>
                    </a:cubicBezTo>
                    <a:cubicBezTo>
                      <a:pt x="4627" y="12578"/>
                      <a:pt x="5037" y="13314"/>
                      <a:pt x="5391" y="13519"/>
                    </a:cubicBezTo>
                    <a:cubicBezTo>
                      <a:pt x="5481" y="13586"/>
                      <a:pt x="5552" y="13611"/>
                      <a:pt x="5618" y="13611"/>
                    </a:cubicBezTo>
                    <a:cubicBezTo>
                      <a:pt x="5789" y="13611"/>
                      <a:pt x="5916" y="13437"/>
                      <a:pt x="6218" y="13371"/>
                    </a:cubicBezTo>
                    <a:cubicBezTo>
                      <a:pt x="6600" y="13314"/>
                      <a:pt x="6862" y="13052"/>
                      <a:pt x="7131" y="12783"/>
                    </a:cubicBezTo>
                    <a:cubicBezTo>
                      <a:pt x="7513" y="12373"/>
                      <a:pt x="8015" y="11814"/>
                      <a:pt x="8015" y="11192"/>
                    </a:cubicBezTo>
                    <a:cubicBezTo>
                      <a:pt x="8044" y="10718"/>
                      <a:pt x="7867" y="10102"/>
                      <a:pt x="7633" y="9692"/>
                    </a:cubicBezTo>
                    <a:cubicBezTo>
                      <a:pt x="7605" y="9572"/>
                      <a:pt x="7541" y="9480"/>
                      <a:pt x="7485" y="9366"/>
                    </a:cubicBezTo>
                    <a:cubicBezTo>
                      <a:pt x="6898" y="8334"/>
                      <a:pt x="6042" y="7421"/>
                      <a:pt x="5511" y="6360"/>
                    </a:cubicBezTo>
                    <a:cubicBezTo>
                      <a:pt x="5391" y="6119"/>
                      <a:pt x="5270" y="5858"/>
                      <a:pt x="5157" y="5624"/>
                    </a:cubicBezTo>
                    <a:cubicBezTo>
                      <a:pt x="4832" y="4881"/>
                      <a:pt x="4506" y="4174"/>
                      <a:pt x="4153" y="3466"/>
                    </a:cubicBezTo>
                    <a:cubicBezTo>
                      <a:pt x="4068" y="3290"/>
                      <a:pt x="4004" y="3113"/>
                      <a:pt x="3919" y="2936"/>
                    </a:cubicBezTo>
                    <a:cubicBezTo>
                      <a:pt x="3856" y="2851"/>
                      <a:pt x="3827" y="2759"/>
                      <a:pt x="3799" y="2674"/>
                    </a:cubicBezTo>
                    <a:cubicBezTo>
                      <a:pt x="3771" y="2618"/>
                      <a:pt x="3771" y="2554"/>
                      <a:pt x="3742" y="2497"/>
                    </a:cubicBezTo>
                    <a:cubicBezTo>
                      <a:pt x="3622" y="2200"/>
                      <a:pt x="3389" y="1910"/>
                      <a:pt x="3148" y="1733"/>
                    </a:cubicBezTo>
                    <a:cubicBezTo>
                      <a:pt x="2971" y="1585"/>
                      <a:pt x="2766" y="1464"/>
                      <a:pt x="2589" y="1344"/>
                    </a:cubicBezTo>
                    <a:cubicBezTo>
                      <a:pt x="2384" y="1167"/>
                      <a:pt x="2151" y="1054"/>
                      <a:pt x="1946" y="877"/>
                    </a:cubicBezTo>
                    <a:cubicBezTo>
                      <a:pt x="1677" y="672"/>
                      <a:pt x="1443" y="495"/>
                      <a:pt x="1203" y="283"/>
                    </a:cubicBezTo>
                    <a:cubicBezTo>
                      <a:pt x="1157" y="260"/>
                      <a:pt x="1093" y="219"/>
                      <a:pt x="1036" y="219"/>
                    </a:cubicBezTo>
                    <a:cubicBezTo>
                      <a:pt x="1023" y="219"/>
                      <a:pt x="1010" y="221"/>
                      <a:pt x="998" y="226"/>
                    </a:cubicBezTo>
                    <a:cubicBezTo>
                      <a:pt x="941" y="255"/>
                      <a:pt x="913" y="318"/>
                      <a:pt x="913" y="375"/>
                    </a:cubicBezTo>
                    <a:cubicBezTo>
                      <a:pt x="849" y="608"/>
                      <a:pt x="998" y="785"/>
                      <a:pt x="1174" y="934"/>
                    </a:cubicBezTo>
                    <a:cubicBezTo>
                      <a:pt x="1380" y="1139"/>
                      <a:pt x="1620" y="1288"/>
                      <a:pt x="1769" y="1521"/>
                    </a:cubicBezTo>
                    <a:cubicBezTo>
                      <a:pt x="1928" y="1758"/>
                      <a:pt x="1846" y="1846"/>
                      <a:pt x="1695" y="1846"/>
                    </a:cubicBezTo>
                    <a:cubicBezTo>
                      <a:pt x="1544" y="1846"/>
                      <a:pt x="1323" y="1758"/>
                      <a:pt x="1203" y="1641"/>
                    </a:cubicBezTo>
                    <a:cubicBezTo>
                      <a:pt x="1090" y="1521"/>
                      <a:pt x="1026" y="1344"/>
                      <a:pt x="969" y="1203"/>
                    </a:cubicBezTo>
                    <a:cubicBezTo>
                      <a:pt x="849" y="962"/>
                      <a:pt x="821" y="700"/>
                      <a:pt x="764" y="432"/>
                    </a:cubicBezTo>
                    <a:cubicBezTo>
                      <a:pt x="741" y="361"/>
                      <a:pt x="673" y="1"/>
                      <a:pt x="532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1249;p43">
                <a:extLst>
                  <a:ext uri="{FF2B5EF4-FFF2-40B4-BE49-F238E27FC236}">
                    <a16:creationId xmlns:a16="http://schemas.microsoft.com/office/drawing/2014/main" id="{13E27561-8A4D-1E3F-E76C-574F757E5B6F}"/>
                  </a:ext>
                </a:extLst>
              </p:cNvPr>
              <p:cNvSpPr/>
              <p:nvPr/>
            </p:nvSpPr>
            <p:spPr>
              <a:xfrm>
                <a:off x="2970924" y="4022187"/>
                <a:ext cx="274334" cy="462727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13676" extrusionOk="0">
                    <a:moveTo>
                      <a:pt x="567" y="57"/>
                    </a:moveTo>
                    <a:cubicBezTo>
                      <a:pt x="652" y="57"/>
                      <a:pt x="708" y="319"/>
                      <a:pt x="743" y="439"/>
                    </a:cubicBezTo>
                    <a:cubicBezTo>
                      <a:pt x="743" y="439"/>
                      <a:pt x="743" y="468"/>
                      <a:pt x="772" y="468"/>
                    </a:cubicBezTo>
                    <a:cubicBezTo>
                      <a:pt x="772" y="560"/>
                      <a:pt x="800" y="644"/>
                      <a:pt x="828" y="736"/>
                    </a:cubicBezTo>
                    <a:cubicBezTo>
                      <a:pt x="857" y="913"/>
                      <a:pt x="885" y="1090"/>
                      <a:pt x="977" y="1267"/>
                    </a:cubicBezTo>
                    <a:cubicBezTo>
                      <a:pt x="1034" y="1416"/>
                      <a:pt x="1126" y="1557"/>
                      <a:pt x="1210" y="1706"/>
                    </a:cubicBezTo>
                    <a:cubicBezTo>
                      <a:pt x="1331" y="1826"/>
                      <a:pt x="1564" y="1911"/>
                      <a:pt x="1741" y="1911"/>
                    </a:cubicBezTo>
                    <a:cubicBezTo>
                      <a:pt x="1833" y="1911"/>
                      <a:pt x="1890" y="1882"/>
                      <a:pt x="1890" y="1854"/>
                    </a:cubicBezTo>
                    <a:cubicBezTo>
                      <a:pt x="1946" y="1769"/>
                      <a:pt x="1918" y="1677"/>
                      <a:pt x="1833" y="1557"/>
                    </a:cubicBezTo>
                    <a:cubicBezTo>
                      <a:pt x="1713" y="1380"/>
                      <a:pt x="1536" y="1239"/>
                      <a:pt x="1387" y="1090"/>
                    </a:cubicBezTo>
                    <a:cubicBezTo>
                      <a:pt x="1331" y="1062"/>
                      <a:pt x="1274" y="998"/>
                      <a:pt x="1210" y="942"/>
                    </a:cubicBezTo>
                    <a:cubicBezTo>
                      <a:pt x="1034" y="765"/>
                      <a:pt x="949" y="588"/>
                      <a:pt x="977" y="411"/>
                    </a:cubicBezTo>
                    <a:cubicBezTo>
                      <a:pt x="977" y="383"/>
                      <a:pt x="1005" y="319"/>
                      <a:pt x="1034" y="291"/>
                    </a:cubicBezTo>
                    <a:cubicBezTo>
                      <a:pt x="1097" y="291"/>
                      <a:pt x="1154" y="319"/>
                      <a:pt x="1210" y="354"/>
                    </a:cubicBezTo>
                    <a:lnTo>
                      <a:pt x="1946" y="942"/>
                    </a:lnTo>
                    <a:cubicBezTo>
                      <a:pt x="2066" y="1026"/>
                      <a:pt x="2187" y="1090"/>
                      <a:pt x="2300" y="1175"/>
                    </a:cubicBezTo>
                    <a:cubicBezTo>
                      <a:pt x="2392" y="1239"/>
                      <a:pt x="2512" y="1324"/>
                      <a:pt x="2625" y="1380"/>
                    </a:cubicBezTo>
                    <a:cubicBezTo>
                      <a:pt x="2717" y="1472"/>
                      <a:pt x="2802" y="1529"/>
                      <a:pt x="2866" y="1557"/>
                    </a:cubicBezTo>
                    <a:cubicBezTo>
                      <a:pt x="2979" y="1649"/>
                      <a:pt x="3071" y="1706"/>
                      <a:pt x="3156" y="1769"/>
                    </a:cubicBezTo>
                    <a:cubicBezTo>
                      <a:pt x="3425" y="1974"/>
                      <a:pt x="3630" y="2236"/>
                      <a:pt x="3750" y="2533"/>
                    </a:cubicBezTo>
                    <a:cubicBezTo>
                      <a:pt x="3778" y="2590"/>
                      <a:pt x="3807" y="2654"/>
                      <a:pt x="3807" y="2710"/>
                    </a:cubicBezTo>
                    <a:cubicBezTo>
                      <a:pt x="3835" y="2795"/>
                      <a:pt x="3863" y="2887"/>
                      <a:pt x="3927" y="2972"/>
                    </a:cubicBezTo>
                    <a:cubicBezTo>
                      <a:pt x="4012" y="3149"/>
                      <a:pt x="4104" y="3326"/>
                      <a:pt x="4160" y="3502"/>
                    </a:cubicBezTo>
                    <a:cubicBezTo>
                      <a:pt x="4366" y="3920"/>
                      <a:pt x="4542" y="4302"/>
                      <a:pt x="4719" y="4712"/>
                    </a:cubicBezTo>
                    <a:cubicBezTo>
                      <a:pt x="4868" y="5038"/>
                      <a:pt x="5016" y="5335"/>
                      <a:pt x="5165" y="5660"/>
                    </a:cubicBezTo>
                    <a:cubicBezTo>
                      <a:pt x="5306" y="5950"/>
                      <a:pt x="5427" y="6191"/>
                      <a:pt x="5519" y="6396"/>
                    </a:cubicBezTo>
                    <a:cubicBezTo>
                      <a:pt x="5809" y="7011"/>
                      <a:pt x="6226" y="7542"/>
                      <a:pt x="6608" y="8101"/>
                    </a:cubicBezTo>
                    <a:cubicBezTo>
                      <a:pt x="6898" y="8518"/>
                      <a:pt x="7224" y="8957"/>
                      <a:pt x="7492" y="9431"/>
                    </a:cubicBezTo>
                    <a:cubicBezTo>
                      <a:pt x="7549" y="9551"/>
                      <a:pt x="7606" y="9636"/>
                      <a:pt x="7669" y="9756"/>
                    </a:cubicBezTo>
                    <a:cubicBezTo>
                      <a:pt x="7846" y="10110"/>
                      <a:pt x="8051" y="10725"/>
                      <a:pt x="8023" y="11228"/>
                    </a:cubicBezTo>
                    <a:cubicBezTo>
                      <a:pt x="8023" y="11815"/>
                      <a:pt x="7549" y="12381"/>
                      <a:pt x="7139" y="12791"/>
                    </a:cubicBezTo>
                    <a:cubicBezTo>
                      <a:pt x="6898" y="13053"/>
                      <a:pt x="6608" y="13322"/>
                      <a:pt x="6254" y="13378"/>
                    </a:cubicBezTo>
                    <a:cubicBezTo>
                      <a:pt x="6106" y="13407"/>
                      <a:pt x="5986" y="13499"/>
                      <a:pt x="5901" y="13527"/>
                    </a:cubicBezTo>
                    <a:cubicBezTo>
                      <a:pt x="5809" y="13583"/>
                      <a:pt x="5724" y="13619"/>
                      <a:pt x="5660" y="13619"/>
                    </a:cubicBezTo>
                    <a:cubicBezTo>
                      <a:pt x="5575" y="13619"/>
                      <a:pt x="5519" y="13583"/>
                      <a:pt x="5427" y="13527"/>
                    </a:cubicBezTo>
                    <a:cubicBezTo>
                      <a:pt x="5101" y="13322"/>
                      <a:pt x="4691" y="12586"/>
                      <a:pt x="4542" y="12232"/>
                    </a:cubicBezTo>
                    <a:cubicBezTo>
                      <a:pt x="4160" y="11320"/>
                      <a:pt x="3892" y="10372"/>
                      <a:pt x="3658" y="9459"/>
                    </a:cubicBezTo>
                    <a:cubicBezTo>
                      <a:pt x="3481" y="8844"/>
                      <a:pt x="3361" y="8193"/>
                      <a:pt x="3220" y="7542"/>
                    </a:cubicBezTo>
                    <a:cubicBezTo>
                      <a:pt x="2951" y="6396"/>
                      <a:pt x="2717" y="5243"/>
                      <a:pt x="2335" y="4125"/>
                    </a:cubicBezTo>
                    <a:cubicBezTo>
                      <a:pt x="2272" y="4005"/>
                      <a:pt x="2243" y="3856"/>
                      <a:pt x="2123" y="3743"/>
                    </a:cubicBezTo>
                    <a:cubicBezTo>
                      <a:pt x="1918" y="3502"/>
                      <a:pt x="1628" y="3361"/>
                      <a:pt x="1359" y="3212"/>
                    </a:cubicBezTo>
                    <a:cubicBezTo>
                      <a:pt x="1239" y="3149"/>
                      <a:pt x="1126" y="3092"/>
                      <a:pt x="1005" y="3036"/>
                    </a:cubicBezTo>
                    <a:cubicBezTo>
                      <a:pt x="623" y="2795"/>
                      <a:pt x="326" y="2208"/>
                      <a:pt x="213" y="1946"/>
                    </a:cubicBezTo>
                    <a:cubicBezTo>
                      <a:pt x="149" y="1826"/>
                      <a:pt x="93" y="1706"/>
                      <a:pt x="93" y="1592"/>
                    </a:cubicBezTo>
                    <a:cubicBezTo>
                      <a:pt x="64" y="1444"/>
                      <a:pt x="93" y="1295"/>
                      <a:pt x="178" y="1175"/>
                    </a:cubicBezTo>
                    <a:cubicBezTo>
                      <a:pt x="241" y="1090"/>
                      <a:pt x="241" y="1026"/>
                      <a:pt x="241" y="970"/>
                    </a:cubicBezTo>
                    <a:cubicBezTo>
                      <a:pt x="270" y="913"/>
                      <a:pt x="270" y="850"/>
                      <a:pt x="298" y="793"/>
                    </a:cubicBezTo>
                    <a:cubicBezTo>
                      <a:pt x="326" y="736"/>
                      <a:pt x="354" y="708"/>
                      <a:pt x="390" y="708"/>
                    </a:cubicBezTo>
                    <a:cubicBezTo>
                      <a:pt x="404" y="722"/>
                      <a:pt x="411" y="729"/>
                      <a:pt x="415" y="729"/>
                    </a:cubicBezTo>
                    <a:cubicBezTo>
                      <a:pt x="418" y="729"/>
                      <a:pt x="418" y="722"/>
                      <a:pt x="418" y="708"/>
                    </a:cubicBezTo>
                    <a:cubicBezTo>
                      <a:pt x="446" y="708"/>
                      <a:pt x="446" y="708"/>
                      <a:pt x="446" y="673"/>
                    </a:cubicBezTo>
                    <a:cubicBezTo>
                      <a:pt x="418" y="531"/>
                      <a:pt x="418" y="383"/>
                      <a:pt x="446" y="234"/>
                    </a:cubicBezTo>
                    <a:cubicBezTo>
                      <a:pt x="446" y="178"/>
                      <a:pt x="446" y="142"/>
                      <a:pt x="475" y="114"/>
                    </a:cubicBezTo>
                    <a:cubicBezTo>
                      <a:pt x="503" y="86"/>
                      <a:pt x="531" y="57"/>
                      <a:pt x="567" y="57"/>
                    </a:cubicBezTo>
                    <a:close/>
                    <a:moveTo>
                      <a:pt x="567" y="1"/>
                    </a:moveTo>
                    <a:cubicBezTo>
                      <a:pt x="531" y="1"/>
                      <a:pt x="475" y="29"/>
                      <a:pt x="446" y="57"/>
                    </a:cubicBezTo>
                    <a:cubicBezTo>
                      <a:pt x="418" y="114"/>
                      <a:pt x="390" y="178"/>
                      <a:pt x="390" y="234"/>
                    </a:cubicBezTo>
                    <a:cubicBezTo>
                      <a:pt x="354" y="383"/>
                      <a:pt x="354" y="496"/>
                      <a:pt x="390" y="644"/>
                    </a:cubicBezTo>
                    <a:cubicBezTo>
                      <a:pt x="326" y="644"/>
                      <a:pt x="270" y="708"/>
                      <a:pt x="241" y="765"/>
                    </a:cubicBezTo>
                    <a:cubicBezTo>
                      <a:pt x="213" y="821"/>
                      <a:pt x="213" y="885"/>
                      <a:pt x="178" y="942"/>
                    </a:cubicBezTo>
                    <a:cubicBezTo>
                      <a:pt x="178" y="1026"/>
                      <a:pt x="178" y="1090"/>
                      <a:pt x="121" y="1147"/>
                    </a:cubicBezTo>
                    <a:cubicBezTo>
                      <a:pt x="36" y="1267"/>
                      <a:pt x="1" y="1444"/>
                      <a:pt x="36" y="1592"/>
                    </a:cubicBezTo>
                    <a:cubicBezTo>
                      <a:pt x="36" y="1706"/>
                      <a:pt x="93" y="1854"/>
                      <a:pt x="149" y="1974"/>
                    </a:cubicBezTo>
                    <a:cubicBezTo>
                      <a:pt x="298" y="2264"/>
                      <a:pt x="595" y="2859"/>
                      <a:pt x="977" y="3064"/>
                    </a:cubicBezTo>
                    <a:cubicBezTo>
                      <a:pt x="1097" y="3149"/>
                      <a:pt x="1210" y="3212"/>
                      <a:pt x="1331" y="3269"/>
                    </a:cubicBezTo>
                    <a:cubicBezTo>
                      <a:pt x="1592" y="3418"/>
                      <a:pt x="1890" y="3566"/>
                      <a:pt x="2095" y="3771"/>
                    </a:cubicBezTo>
                    <a:cubicBezTo>
                      <a:pt x="2187" y="3892"/>
                      <a:pt x="2215" y="4005"/>
                      <a:pt x="2272" y="4125"/>
                    </a:cubicBezTo>
                    <a:cubicBezTo>
                      <a:pt x="2654" y="5243"/>
                      <a:pt x="2894" y="6424"/>
                      <a:pt x="3156" y="7542"/>
                    </a:cubicBezTo>
                    <a:cubicBezTo>
                      <a:pt x="3304" y="8193"/>
                      <a:pt x="3425" y="8844"/>
                      <a:pt x="3602" y="9487"/>
                    </a:cubicBezTo>
                    <a:cubicBezTo>
                      <a:pt x="3835" y="10400"/>
                      <a:pt x="4104" y="11348"/>
                      <a:pt x="4486" y="12261"/>
                    </a:cubicBezTo>
                    <a:cubicBezTo>
                      <a:pt x="4634" y="12586"/>
                      <a:pt x="5045" y="13350"/>
                      <a:pt x="5398" y="13583"/>
                    </a:cubicBezTo>
                    <a:cubicBezTo>
                      <a:pt x="5483" y="13647"/>
                      <a:pt x="5575" y="13675"/>
                      <a:pt x="5660" y="13675"/>
                    </a:cubicBezTo>
                    <a:cubicBezTo>
                      <a:pt x="5752" y="13675"/>
                      <a:pt x="5837" y="13647"/>
                      <a:pt x="5929" y="13583"/>
                    </a:cubicBezTo>
                    <a:cubicBezTo>
                      <a:pt x="6014" y="13527"/>
                      <a:pt x="6106" y="13470"/>
                      <a:pt x="6283" y="13442"/>
                    </a:cubicBezTo>
                    <a:cubicBezTo>
                      <a:pt x="6636" y="13378"/>
                      <a:pt x="6934" y="13117"/>
                      <a:pt x="7195" y="12819"/>
                    </a:cubicBezTo>
                    <a:cubicBezTo>
                      <a:pt x="7606" y="12409"/>
                      <a:pt x="8080" y="11850"/>
                      <a:pt x="8080" y="11228"/>
                    </a:cubicBezTo>
                    <a:cubicBezTo>
                      <a:pt x="8108" y="10697"/>
                      <a:pt x="7903" y="10082"/>
                      <a:pt x="7698" y="9728"/>
                    </a:cubicBezTo>
                    <a:cubicBezTo>
                      <a:pt x="7669" y="9608"/>
                      <a:pt x="7606" y="9516"/>
                      <a:pt x="7549" y="9402"/>
                    </a:cubicBezTo>
                    <a:cubicBezTo>
                      <a:pt x="7287" y="8928"/>
                      <a:pt x="6962" y="8490"/>
                      <a:pt x="6636" y="8044"/>
                    </a:cubicBezTo>
                    <a:cubicBezTo>
                      <a:pt x="6254" y="7514"/>
                      <a:pt x="5872" y="6983"/>
                      <a:pt x="5575" y="6396"/>
                    </a:cubicBezTo>
                    <a:cubicBezTo>
                      <a:pt x="5455" y="6155"/>
                      <a:pt x="5342" y="5922"/>
                      <a:pt x="5222" y="5625"/>
                    </a:cubicBezTo>
                    <a:cubicBezTo>
                      <a:pt x="5073" y="5335"/>
                      <a:pt x="4924" y="5009"/>
                      <a:pt x="4776" y="4684"/>
                    </a:cubicBezTo>
                    <a:cubicBezTo>
                      <a:pt x="4599" y="4302"/>
                      <a:pt x="4422" y="3892"/>
                      <a:pt x="4217" y="3474"/>
                    </a:cubicBezTo>
                    <a:cubicBezTo>
                      <a:pt x="4132" y="3297"/>
                      <a:pt x="4068" y="3120"/>
                      <a:pt x="3984" y="2944"/>
                    </a:cubicBezTo>
                    <a:cubicBezTo>
                      <a:pt x="3927" y="2887"/>
                      <a:pt x="3892" y="2795"/>
                      <a:pt x="3863" y="2710"/>
                    </a:cubicBezTo>
                    <a:cubicBezTo>
                      <a:pt x="3835" y="2654"/>
                      <a:pt x="3835" y="2562"/>
                      <a:pt x="3807" y="2505"/>
                    </a:cubicBezTo>
                    <a:cubicBezTo>
                      <a:pt x="3686" y="2208"/>
                      <a:pt x="3453" y="1946"/>
                      <a:pt x="3184" y="1734"/>
                    </a:cubicBezTo>
                    <a:cubicBezTo>
                      <a:pt x="3099" y="1649"/>
                      <a:pt x="3007" y="1592"/>
                      <a:pt x="2894" y="1529"/>
                    </a:cubicBezTo>
                    <a:cubicBezTo>
                      <a:pt x="2830" y="1472"/>
                      <a:pt x="2746" y="1416"/>
                      <a:pt x="2654" y="1352"/>
                    </a:cubicBezTo>
                    <a:cubicBezTo>
                      <a:pt x="2540" y="1267"/>
                      <a:pt x="2448" y="1203"/>
                      <a:pt x="2335" y="1118"/>
                    </a:cubicBezTo>
                    <a:cubicBezTo>
                      <a:pt x="2215" y="1062"/>
                      <a:pt x="2095" y="970"/>
                      <a:pt x="1982" y="885"/>
                    </a:cubicBezTo>
                    <a:lnTo>
                      <a:pt x="1239" y="319"/>
                    </a:lnTo>
                    <a:cubicBezTo>
                      <a:pt x="1182" y="262"/>
                      <a:pt x="1154" y="234"/>
                      <a:pt x="1062" y="234"/>
                    </a:cubicBezTo>
                    <a:lnTo>
                      <a:pt x="1034" y="234"/>
                    </a:lnTo>
                    <a:cubicBezTo>
                      <a:pt x="977" y="262"/>
                      <a:pt x="949" y="319"/>
                      <a:pt x="920" y="411"/>
                    </a:cubicBezTo>
                    <a:cubicBezTo>
                      <a:pt x="885" y="588"/>
                      <a:pt x="977" y="793"/>
                      <a:pt x="1182" y="998"/>
                    </a:cubicBezTo>
                    <a:cubicBezTo>
                      <a:pt x="1239" y="1062"/>
                      <a:pt x="1302" y="1090"/>
                      <a:pt x="1359" y="1147"/>
                    </a:cubicBezTo>
                    <a:cubicBezTo>
                      <a:pt x="1508" y="1267"/>
                      <a:pt x="1684" y="1416"/>
                      <a:pt x="1769" y="1592"/>
                    </a:cubicBezTo>
                    <a:cubicBezTo>
                      <a:pt x="1861" y="1677"/>
                      <a:pt x="1861" y="1769"/>
                      <a:pt x="1861" y="1826"/>
                    </a:cubicBezTo>
                    <a:cubicBezTo>
                      <a:pt x="1833" y="1854"/>
                      <a:pt x="1769" y="1854"/>
                      <a:pt x="1741" y="1854"/>
                    </a:cubicBezTo>
                    <a:cubicBezTo>
                      <a:pt x="1592" y="1854"/>
                      <a:pt x="1359" y="1769"/>
                      <a:pt x="1274" y="1649"/>
                    </a:cubicBezTo>
                    <a:cubicBezTo>
                      <a:pt x="1154" y="1529"/>
                      <a:pt x="1097" y="1380"/>
                      <a:pt x="1034" y="1239"/>
                    </a:cubicBezTo>
                    <a:cubicBezTo>
                      <a:pt x="949" y="1062"/>
                      <a:pt x="920" y="885"/>
                      <a:pt x="885" y="736"/>
                    </a:cubicBezTo>
                    <a:cubicBezTo>
                      <a:pt x="857" y="644"/>
                      <a:pt x="828" y="560"/>
                      <a:pt x="828" y="468"/>
                    </a:cubicBezTo>
                    <a:cubicBezTo>
                      <a:pt x="800" y="439"/>
                      <a:pt x="800" y="439"/>
                      <a:pt x="800" y="411"/>
                    </a:cubicBezTo>
                    <a:cubicBezTo>
                      <a:pt x="772" y="262"/>
                      <a:pt x="708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1250;p43">
                <a:extLst>
                  <a:ext uri="{FF2B5EF4-FFF2-40B4-BE49-F238E27FC236}">
                    <a16:creationId xmlns:a16="http://schemas.microsoft.com/office/drawing/2014/main" id="{59AD93D0-6AD0-E7C4-F414-8CEBA4B0FD9A}"/>
                  </a:ext>
                </a:extLst>
              </p:cNvPr>
              <p:cNvSpPr/>
              <p:nvPr/>
            </p:nvSpPr>
            <p:spPr>
              <a:xfrm>
                <a:off x="2984086" y="4043030"/>
                <a:ext cx="21824" cy="4885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444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57"/>
                    </a:cubicBezTo>
                    <a:lnTo>
                      <a:pt x="114" y="531"/>
                    </a:lnTo>
                    <a:cubicBezTo>
                      <a:pt x="234" y="884"/>
                      <a:pt x="354" y="1210"/>
                      <a:pt x="616" y="1415"/>
                    </a:cubicBezTo>
                    <a:lnTo>
                      <a:pt x="616" y="1443"/>
                    </a:lnTo>
                    <a:lnTo>
                      <a:pt x="645" y="1415"/>
                    </a:lnTo>
                    <a:lnTo>
                      <a:pt x="645" y="1387"/>
                    </a:lnTo>
                    <a:cubicBezTo>
                      <a:pt x="383" y="1182"/>
                      <a:pt x="291" y="856"/>
                      <a:pt x="178" y="502"/>
                    </a:cubicBezTo>
                    <a:lnTo>
                      <a:pt x="57" y="28"/>
                    </a:ln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1251;p43">
                <a:extLst>
                  <a:ext uri="{FF2B5EF4-FFF2-40B4-BE49-F238E27FC236}">
                    <a16:creationId xmlns:a16="http://schemas.microsoft.com/office/drawing/2014/main" id="{559548B4-124C-B3E7-6B91-3DBD4DB943D5}"/>
                  </a:ext>
                </a:extLst>
              </p:cNvPr>
              <p:cNvSpPr/>
              <p:nvPr/>
            </p:nvSpPr>
            <p:spPr>
              <a:xfrm>
                <a:off x="2975966" y="4060015"/>
                <a:ext cx="22060" cy="4479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324" extrusionOk="0">
                    <a:moveTo>
                      <a:pt x="29" y="0"/>
                    </a:moveTo>
                    <a:cubicBezTo>
                      <a:pt x="0" y="0"/>
                      <a:pt x="0" y="0"/>
                      <a:pt x="0" y="29"/>
                    </a:cubicBezTo>
                    <a:cubicBezTo>
                      <a:pt x="92" y="439"/>
                      <a:pt x="269" y="856"/>
                      <a:pt x="531" y="1210"/>
                    </a:cubicBezTo>
                    <a:cubicBezTo>
                      <a:pt x="559" y="1267"/>
                      <a:pt x="594" y="1295"/>
                      <a:pt x="623" y="1323"/>
                    </a:cubicBezTo>
                    <a:cubicBezTo>
                      <a:pt x="651" y="1323"/>
                      <a:pt x="651" y="1323"/>
                      <a:pt x="651" y="1295"/>
                    </a:cubicBezTo>
                    <a:lnTo>
                      <a:pt x="651" y="1267"/>
                    </a:lnTo>
                    <a:cubicBezTo>
                      <a:pt x="623" y="1238"/>
                      <a:pt x="594" y="1210"/>
                      <a:pt x="594" y="1182"/>
                    </a:cubicBezTo>
                    <a:cubicBezTo>
                      <a:pt x="326" y="856"/>
                      <a:pt x="149" y="439"/>
                      <a:pt x="64" y="29"/>
                    </a:cubicBezTo>
                    <a:cubicBezTo>
                      <a:pt x="64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1252;p43">
                <a:extLst>
                  <a:ext uri="{FF2B5EF4-FFF2-40B4-BE49-F238E27FC236}">
                    <a16:creationId xmlns:a16="http://schemas.microsoft.com/office/drawing/2014/main" id="{A4CC8753-3967-AD18-34B7-54BAFC18B158}"/>
                  </a:ext>
                </a:extLst>
              </p:cNvPr>
              <p:cNvSpPr/>
              <p:nvPr/>
            </p:nvSpPr>
            <p:spPr>
              <a:xfrm>
                <a:off x="3098756" y="4110769"/>
                <a:ext cx="1929" cy="13196"/>
              </a:xfrm>
              <a:custGeom>
                <a:avLst/>
                <a:gdLst/>
                <a:ahLst/>
                <a:cxnLst/>
                <a:rect l="l" t="t" r="r" b="b"/>
                <a:pathLst>
                  <a:path w="57" h="390" extrusionOk="0">
                    <a:moveTo>
                      <a:pt x="57" y="0"/>
                    </a:moveTo>
                    <a:lnTo>
                      <a:pt x="0" y="389"/>
                    </a:lnTo>
                    <a:cubicBezTo>
                      <a:pt x="29" y="269"/>
                      <a:pt x="57" y="149"/>
                      <a:pt x="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1253;p43">
                <a:extLst>
                  <a:ext uri="{FF2B5EF4-FFF2-40B4-BE49-F238E27FC236}">
                    <a16:creationId xmlns:a16="http://schemas.microsoft.com/office/drawing/2014/main" id="{ECCD2B8C-7642-4ED5-D927-BF998901CA0B}"/>
                  </a:ext>
                </a:extLst>
              </p:cNvPr>
              <p:cNvSpPr/>
              <p:nvPr/>
            </p:nvSpPr>
            <p:spPr>
              <a:xfrm>
                <a:off x="3097809" y="4109788"/>
                <a:ext cx="3857" cy="1512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47" extrusionOk="0">
                    <a:moveTo>
                      <a:pt x="85" y="1"/>
                    </a:moveTo>
                    <a:cubicBezTo>
                      <a:pt x="57" y="1"/>
                      <a:pt x="57" y="29"/>
                      <a:pt x="57" y="29"/>
                    </a:cubicBezTo>
                    <a:cubicBezTo>
                      <a:pt x="57" y="149"/>
                      <a:pt x="28" y="298"/>
                      <a:pt x="0" y="418"/>
                    </a:cubicBezTo>
                    <a:cubicBezTo>
                      <a:pt x="0" y="418"/>
                      <a:pt x="0" y="447"/>
                      <a:pt x="28" y="447"/>
                    </a:cubicBezTo>
                    <a:cubicBezTo>
                      <a:pt x="28" y="447"/>
                      <a:pt x="57" y="447"/>
                      <a:pt x="57" y="418"/>
                    </a:cubicBezTo>
                    <a:cubicBezTo>
                      <a:pt x="85" y="298"/>
                      <a:pt x="113" y="178"/>
                      <a:pt x="113" y="29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1254;p43">
                <a:extLst>
                  <a:ext uri="{FF2B5EF4-FFF2-40B4-BE49-F238E27FC236}">
                    <a16:creationId xmlns:a16="http://schemas.microsoft.com/office/drawing/2014/main" id="{94619648-19C3-612E-0AFD-0E6B1D500B45}"/>
                  </a:ext>
                </a:extLst>
              </p:cNvPr>
              <p:cNvSpPr/>
              <p:nvPr/>
            </p:nvSpPr>
            <p:spPr>
              <a:xfrm>
                <a:off x="3508542" y="4013085"/>
                <a:ext cx="133851" cy="156318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4620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326" y="1005"/>
                      <a:pt x="270" y="1946"/>
                      <a:pt x="206" y="2802"/>
                    </a:cubicBezTo>
                    <a:cubicBezTo>
                      <a:pt x="178" y="3213"/>
                      <a:pt x="149" y="3510"/>
                      <a:pt x="1" y="3863"/>
                    </a:cubicBezTo>
                    <a:cubicBezTo>
                      <a:pt x="680" y="4161"/>
                      <a:pt x="1154" y="4514"/>
                      <a:pt x="1861" y="4571"/>
                    </a:cubicBezTo>
                    <a:cubicBezTo>
                      <a:pt x="2087" y="4601"/>
                      <a:pt x="2339" y="4620"/>
                      <a:pt x="2597" y="4620"/>
                    </a:cubicBezTo>
                    <a:cubicBezTo>
                      <a:pt x="3074" y="4620"/>
                      <a:pt x="3570" y="4554"/>
                      <a:pt x="3955" y="4366"/>
                    </a:cubicBezTo>
                    <a:cubicBezTo>
                      <a:pt x="3481" y="3099"/>
                      <a:pt x="3602" y="1798"/>
                      <a:pt x="3566" y="531"/>
                    </a:cubicBezTo>
                    <a:cubicBezTo>
                      <a:pt x="3566" y="355"/>
                      <a:pt x="3566" y="178"/>
                      <a:pt x="3538" y="29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4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1255;p43">
                <a:extLst>
                  <a:ext uri="{FF2B5EF4-FFF2-40B4-BE49-F238E27FC236}">
                    <a16:creationId xmlns:a16="http://schemas.microsoft.com/office/drawing/2014/main" id="{C60EBD4C-C80F-BE2A-2482-A50294D16FEF}"/>
                  </a:ext>
                </a:extLst>
              </p:cNvPr>
              <p:cNvSpPr/>
              <p:nvPr/>
            </p:nvSpPr>
            <p:spPr>
              <a:xfrm>
                <a:off x="3314189" y="4099874"/>
                <a:ext cx="514664" cy="610519"/>
              </a:xfrm>
              <a:custGeom>
                <a:avLst/>
                <a:gdLst/>
                <a:ahLst/>
                <a:cxnLst/>
                <a:rect l="l" t="t" r="r" b="b"/>
                <a:pathLst>
                  <a:path w="15211" h="18044" extrusionOk="0">
                    <a:moveTo>
                      <a:pt x="7102" y="0"/>
                    </a:moveTo>
                    <a:cubicBezTo>
                      <a:pt x="6984" y="0"/>
                      <a:pt x="6867" y="1"/>
                      <a:pt x="6749" y="4"/>
                    </a:cubicBezTo>
                    <a:cubicBezTo>
                      <a:pt x="5306" y="32"/>
                      <a:pt x="2059" y="824"/>
                      <a:pt x="1146" y="1978"/>
                    </a:cubicBezTo>
                    <a:cubicBezTo>
                      <a:pt x="0" y="3506"/>
                      <a:pt x="616" y="5748"/>
                      <a:pt x="1825" y="7043"/>
                    </a:cubicBezTo>
                    <a:cubicBezTo>
                      <a:pt x="1592" y="8281"/>
                      <a:pt x="1387" y="9491"/>
                      <a:pt x="1267" y="10729"/>
                    </a:cubicBezTo>
                    <a:cubicBezTo>
                      <a:pt x="1146" y="11818"/>
                      <a:pt x="1295" y="12971"/>
                      <a:pt x="913" y="14004"/>
                    </a:cubicBezTo>
                    <a:cubicBezTo>
                      <a:pt x="821" y="14181"/>
                      <a:pt x="736" y="14358"/>
                      <a:pt x="708" y="14563"/>
                    </a:cubicBezTo>
                    <a:cubicBezTo>
                      <a:pt x="679" y="14768"/>
                      <a:pt x="679" y="14945"/>
                      <a:pt x="708" y="15150"/>
                    </a:cubicBezTo>
                    <a:cubicBezTo>
                      <a:pt x="856" y="16155"/>
                      <a:pt x="1323" y="17187"/>
                      <a:pt x="2208" y="17654"/>
                    </a:cubicBezTo>
                    <a:cubicBezTo>
                      <a:pt x="2858" y="18043"/>
                      <a:pt x="3622" y="18043"/>
                      <a:pt x="4358" y="18043"/>
                    </a:cubicBezTo>
                    <a:cubicBezTo>
                      <a:pt x="7280" y="18008"/>
                      <a:pt x="10194" y="17718"/>
                      <a:pt x="13088" y="17393"/>
                    </a:cubicBezTo>
                    <a:cubicBezTo>
                      <a:pt x="13265" y="17393"/>
                      <a:pt x="13442" y="17364"/>
                      <a:pt x="13590" y="17336"/>
                    </a:cubicBezTo>
                    <a:cubicBezTo>
                      <a:pt x="13767" y="17301"/>
                      <a:pt x="13944" y="17272"/>
                      <a:pt x="14085" y="17187"/>
                    </a:cubicBezTo>
                    <a:cubicBezTo>
                      <a:pt x="14616" y="16982"/>
                      <a:pt x="15033" y="16452"/>
                      <a:pt x="15090" y="15886"/>
                    </a:cubicBezTo>
                    <a:cubicBezTo>
                      <a:pt x="15210" y="15037"/>
                      <a:pt x="14736" y="14266"/>
                      <a:pt x="14588" y="13445"/>
                    </a:cubicBezTo>
                    <a:cubicBezTo>
                      <a:pt x="14503" y="13056"/>
                      <a:pt x="14503" y="12646"/>
                      <a:pt x="14326" y="12292"/>
                    </a:cubicBezTo>
                    <a:cubicBezTo>
                      <a:pt x="14234" y="12115"/>
                      <a:pt x="14121" y="11967"/>
                      <a:pt x="14029" y="11818"/>
                    </a:cubicBezTo>
                    <a:cubicBezTo>
                      <a:pt x="13732" y="11231"/>
                      <a:pt x="13972" y="10700"/>
                      <a:pt x="13944" y="10113"/>
                    </a:cubicBezTo>
                    <a:cubicBezTo>
                      <a:pt x="13944" y="9554"/>
                      <a:pt x="13880" y="8988"/>
                      <a:pt x="13880" y="8401"/>
                    </a:cubicBezTo>
                    <a:cubicBezTo>
                      <a:pt x="13880" y="8047"/>
                      <a:pt x="13880" y="7665"/>
                      <a:pt x="13944" y="7283"/>
                    </a:cubicBezTo>
                    <a:cubicBezTo>
                      <a:pt x="14000" y="6901"/>
                      <a:pt x="14149" y="6512"/>
                      <a:pt x="14206" y="6130"/>
                    </a:cubicBezTo>
                    <a:cubicBezTo>
                      <a:pt x="14588" y="4213"/>
                      <a:pt x="13526" y="1829"/>
                      <a:pt x="11730" y="945"/>
                    </a:cubicBezTo>
                    <a:cubicBezTo>
                      <a:pt x="10333" y="233"/>
                      <a:pt x="8702" y="0"/>
                      <a:pt x="7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1256;p43">
                <a:extLst>
                  <a:ext uri="{FF2B5EF4-FFF2-40B4-BE49-F238E27FC236}">
                    <a16:creationId xmlns:a16="http://schemas.microsoft.com/office/drawing/2014/main" id="{7E586722-28A3-2E7E-E5EE-B0FA4DCD0535}"/>
                  </a:ext>
                </a:extLst>
              </p:cNvPr>
              <p:cNvSpPr/>
              <p:nvPr/>
            </p:nvSpPr>
            <p:spPr>
              <a:xfrm>
                <a:off x="3063804" y="4101904"/>
                <a:ext cx="450750" cy="394009"/>
              </a:xfrm>
              <a:custGeom>
                <a:avLst/>
                <a:gdLst/>
                <a:ahLst/>
                <a:cxnLst/>
                <a:rect l="l" t="t" r="r" b="b"/>
                <a:pathLst>
                  <a:path w="13322" h="11645" extrusionOk="0">
                    <a:moveTo>
                      <a:pt x="13322" y="0"/>
                    </a:moveTo>
                    <a:lnTo>
                      <a:pt x="13322" y="0"/>
                    </a:lnTo>
                    <a:cubicBezTo>
                      <a:pt x="13088" y="29"/>
                      <a:pt x="12855" y="57"/>
                      <a:pt x="12614" y="85"/>
                    </a:cubicBezTo>
                    <a:cubicBezTo>
                      <a:pt x="11114" y="326"/>
                      <a:pt x="9699" y="941"/>
                      <a:pt x="8490" y="1889"/>
                    </a:cubicBezTo>
                    <a:cubicBezTo>
                      <a:pt x="7690" y="2505"/>
                      <a:pt x="6983" y="3240"/>
                      <a:pt x="6339" y="4012"/>
                    </a:cubicBezTo>
                    <a:cubicBezTo>
                      <a:pt x="5717" y="4747"/>
                      <a:pt x="5158" y="5745"/>
                      <a:pt x="4422" y="6339"/>
                    </a:cubicBezTo>
                    <a:cubicBezTo>
                      <a:pt x="4040" y="5780"/>
                      <a:pt x="3715" y="5186"/>
                      <a:pt x="3417" y="4599"/>
                    </a:cubicBezTo>
                    <a:cubicBezTo>
                      <a:pt x="3361" y="4450"/>
                      <a:pt x="3269" y="4273"/>
                      <a:pt x="3156" y="4153"/>
                    </a:cubicBezTo>
                    <a:cubicBezTo>
                      <a:pt x="3092" y="4040"/>
                      <a:pt x="2979" y="3976"/>
                      <a:pt x="2915" y="3863"/>
                    </a:cubicBezTo>
                    <a:cubicBezTo>
                      <a:pt x="2802" y="3714"/>
                      <a:pt x="2802" y="3509"/>
                      <a:pt x="2710" y="3332"/>
                    </a:cubicBezTo>
                    <a:cubicBezTo>
                      <a:pt x="2653" y="3156"/>
                      <a:pt x="2533" y="2979"/>
                      <a:pt x="2328" y="2979"/>
                    </a:cubicBezTo>
                    <a:cubicBezTo>
                      <a:pt x="1741" y="3538"/>
                      <a:pt x="765" y="3594"/>
                      <a:pt x="121" y="4096"/>
                    </a:cubicBezTo>
                    <a:cubicBezTo>
                      <a:pt x="57" y="4125"/>
                      <a:pt x="29" y="4153"/>
                      <a:pt x="29" y="4217"/>
                    </a:cubicBezTo>
                    <a:cubicBezTo>
                      <a:pt x="1" y="4245"/>
                      <a:pt x="1" y="4273"/>
                      <a:pt x="29" y="4330"/>
                    </a:cubicBezTo>
                    <a:cubicBezTo>
                      <a:pt x="149" y="4981"/>
                      <a:pt x="234" y="5660"/>
                      <a:pt x="354" y="6339"/>
                    </a:cubicBezTo>
                    <a:cubicBezTo>
                      <a:pt x="503" y="6983"/>
                      <a:pt x="531" y="7690"/>
                      <a:pt x="736" y="8313"/>
                    </a:cubicBezTo>
                    <a:cubicBezTo>
                      <a:pt x="941" y="9225"/>
                      <a:pt x="1267" y="10138"/>
                      <a:pt x="1918" y="10789"/>
                    </a:cubicBezTo>
                    <a:cubicBezTo>
                      <a:pt x="2179" y="11051"/>
                      <a:pt x="2682" y="11291"/>
                      <a:pt x="3035" y="11440"/>
                    </a:cubicBezTo>
                    <a:cubicBezTo>
                      <a:pt x="3509" y="11617"/>
                      <a:pt x="4040" y="11645"/>
                      <a:pt x="4542" y="11645"/>
                    </a:cubicBezTo>
                    <a:cubicBezTo>
                      <a:pt x="5603" y="11617"/>
                      <a:pt x="6629" y="11263"/>
                      <a:pt x="7429" y="10584"/>
                    </a:cubicBezTo>
                    <a:cubicBezTo>
                      <a:pt x="7754" y="10315"/>
                      <a:pt x="8044" y="9989"/>
                      <a:pt x="8341" y="9699"/>
                    </a:cubicBezTo>
                    <a:cubicBezTo>
                      <a:pt x="8872" y="9105"/>
                      <a:pt x="9402" y="8610"/>
                      <a:pt x="9756" y="7902"/>
                    </a:cubicBezTo>
                    <a:cubicBezTo>
                      <a:pt x="9990" y="7457"/>
                      <a:pt x="10258" y="6983"/>
                      <a:pt x="10520" y="6544"/>
                    </a:cubicBezTo>
                    <a:cubicBezTo>
                      <a:pt x="10665" y="6254"/>
                      <a:pt x="11513" y="4390"/>
                      <a:pt x="11967" y="4390"/>
                    </a:cubicBezTo>
                    <a:cubicBezTo>
                      <a:pt x="11978" y="4390"/>
                      <a:pt x="11988" y="4391"/>
                      <a:pt x="11999" y="4394"/>
                    </a:cubicBezTo>
                    <a:cubicBezTo>
                      <a:pt x="12204" y="4422"/>
                      <a:pt x="12409" y="4450"/>
                      <a:pt x="12642" y="4478"/>
                    </a:cubicBezTo>
                    <a:cubicBezTo>
                      <a:pt x="12642" y="3920"/>
                      <a:pt x="12678" y="3361"/>
                      <a:pt x="12706" y="2802"/>
                    </a:cubicBezTo>
                    <a:cubicBezTo>
                      <a:pt x="12734" y="2505"/>
                      <a:pt x="12734" y="2208"/>
                      <a:pt x="12734" y="1918"/>
                    </a:cubicBezTo>
                    <a:cubicBezTo>
                      <a:pt x="12734" y="1712"/>
                      <a:pt x="12642" y="1415"/>
                      <a:pt x="12678" y="1210"/>
                    </a:cubicBezTo>
                    <a:cubicBezTo>
                      <a:pt x="12791" y="764"/>
                      <a:pt x="13031" y="354"/>
                      <a:pt x="13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1257;p43">
                <a:extLst>
                  <a:ext uri="{FF2B5EF4-FFF2-40B4-BE49-F238E27FC236}">
                    <a16:creationId xmlns:a16="http://schemas.microsoft.com/office/drawing/2014/main" id="{D19CBF5B-D18D-FD79-D50F-A30957B547AE}"/>
                  </a:ext>
                </a:extLst>
              </p:cNvPr>
              <p:cNvSpPr/>
              <p:nvPr/>
            </p:nvSpPr>
            <p:spPr>
              <a:xfrm>
                <a:off x="3615294" y="4107893"/>
                <a:ext cx="352155" cy="391031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1557" extrusionOk="0">
                    <a:moveTo>
                      <a:pt x="1" y="0"/>
                    </a:moveTo>
                    <a:lnTo>
                      <a:pt x="1" y="4301"/>
                    </a:lnTo>
                    <a:cubicBezTo>
                      <a:pt x="206" y="4273"/>
                      <a:pt x="447" y="4245"/>
                      <a:pt x="652" y="4217"/>
                    </a:cubicBezTo>
                    <a:cubicBezTo>
                      <a:pt x="652" y="4216"/>
                      <a:pt x="652" y="4216"/>
                      <a:pt x="653" y="4216"/>
                    </a:cubicBezTo>
                    <a:cubicBezTo>
                      <a:pt x="781" y="4216"/>
                      <a:pt x="3242" y="8463"/>
                      <a:pt x="3538" y="8872"/>
                    </a:cubicBezTo>
                    <a:cubicBezTo>
                      <a:pt x="4422" y="10025"/>
                      <a:pt x="5483" y="11227"/>
                      <a:pt x="7019" y="11496"/>
                    </a:cubicBezTo>
                    <a:cubicBezTo>
                      <a:pt x="7216" y="11535"/>
                      <a:pt x="7428" y="11556"/>
                      <a:pt x="7646" y="11556"/>
                    </a:cubicBezTo>
                    <a:cubicBezTo>
                      <a:pt x="8572" y="11556"/>
                      <a:pt x="9590" y="11180"/>
                      <a:pt x="9877" y="10230"/>
                    </a:cubicBezTo>
                    <a:cubicBezTo>
                      <a:pt x="10407" y="8341"/>
                      <a:pt x="8370" y="5957"/>
                      <a:pt x="7280" y="4627"/>
                    </a:cubicBezTo>
                    <a:cubicBezTo>
                      <a:pt x="5894" y="2915"/>
                      <a:pt x="3715" y="439"/>
                      <a:pt x="1387" y="177"/>
                    </a:cubicBezTo>
                    <a:cubicBezTo>
                      <a:pt x="708" y="85"/>
                      <a:pt x="680" y="8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1258;p43">
                <a:extLst>
                  <a:ext uri="{FF2B5EF4-FFF2-40B4-BE49-F238E27FC236}">
                    <a16:creationId xmlns:a16="http://schemas.microsoft.com/office/drawing/2014/main" id="{3587E786-2BF3-75F6-4D4F-03E301712B12}"/>
                  </a:ext>
                </a:extLst>
              </p:cNvPr>
              <p:cNvSpPr/>
              <p:nvPr/>
            </p:nvSpPr>
            <p:spPr>
              <a:xfrm>
                <a:off x="3438908" y="3866644"/>
                <a:ext cx="165419" cy="192860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700" extrusionOk="0">
                    <a:moveTo>
                      <a:pt x="2467" y="1"/>
                    </a:moveTo>
                    <a:cubicBezTo>
                      <a:pt x="2339" y="1"/>
                      <a:pt x="2212" y="17"/>
                      <a:pt x="2087" y="56"/>
                    </a:cubicBezTo>
                    <a:cubicBezTo>
                      <a:pt x="1910" y="84"/>
                      <a:pt x="1733" y="176"/>
                      <a:pt x="1556" y="289"/>
                    </a:cubicBezTo>
                    <a:cubicBezTo>
                      <a:pt x="1443" y="353"/>
                      <a:pt x="1295" y="410"/>
                      <a:pt x="1174" y="530"/>
                    </a:cubicBezTo>
                    <a:cubicBezTo>
                      <a:pt x="884" y="792"/>
                      <a:pt x="672" y="1237"/>
                      <a:pt x="616" y="1619"/>
                    </a:cubicBezTo>
                    <a:cubicBezTo>
                      <a:pt x="531" y="1909"/>
                      <a:pt x="467" y="2235"/>
                      <a:pt x="439" y="2560"/>
                    </a:cubicBezTo>
                    <a:cubicBezTo>
                      <a:pt x="354" y="2794"/>
                      <a:pt x="234" y="3034"/>
                      <a:pt x="57" y="3239"/>
                    </a:cubicBezTo>
                    <a:cubicBezTo>
                      <a:pt x="0" y="3324"/>
                      <a:pt x="0" y="3445"/>
                      <a:pt x="85" y="3473"/>
                    </a:cubicBezTo>
                    <a:cubicBezTo>
                      <a:pt x="177" y="3501"/>
                      <a:pt x="262" y="3536"/>
                      <a:pt x="382" y="3536"/>
                    </a:cubicBezTo>
                    <a:cubicBezTo>
                      <a:pt x="354" y="3742"/>
                      <a:pt x="354" y="3947"/>
                      <a:pt x="382" y="4152"/>
                    </a:cubicBezTo>
                    <a:cubicBezTo>
                      <a:pt x="382" y="4626"/>
                      <a:pt x="467" y="5185"/>
                      <a:pt x="884" y="5482"/>
                    </a:cubicBezTo>
                    <a:cubicBezTo>
                      <a:pt x="1104" y="5635"/>
                      <a:pt x="1402" y="5699"/>
                      <a:pt x="1727" y="5699"/>
                    </a:cubicBezTo>
                    <a:cubicBezTo>
                      <a:pt x="2452" y="5699"/>
                      <a:pt x="3313" y="5383"/>
                      <a:pt x="3742" y="5036"/>
                    </a:cubicBezTo>
                    <a:cubicBezTo>
                      <a:pt x="4273" y="4598"/>
                      <a:pt x="4627" y="3947"/>
                      <a:pt x="4775" y="3268"/>
                    </a:cubicBezTo>
                    <a:cubicBezTo>
                      <a:pt x="4888" y="2652"/>
                      <a:pt x="4860" y="1973"/>
                      <a:pt x="4598" y="1414"/>
                    </a:cubicBezTo>
                    <a:cubicBezTo>
                      <a:pt x="4301" y="820"/>
                      <a:pt x="3856" y="438"/>
                      <a:pt x="3268" y="176"/>
                    </a:cubicBezTo>
                    <a:cubicBezTo>
                      <a:pt x="3009" y="75"/>
                      <a:pt x="2737" y="1"/>
                      <a:pt x="2467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1259;p43">
                <a:extLst>
                  <a:ext uri="{FF2B5EF4-FFF2-40B4-BE49-F238E27FC236}">
                    <a16:creationId xmlns:a16="http://schemas.microsoft.com/office/drawing/2014/main" id="{2BAC786C-3EA5-5C1C-A4B7-04D9F4BC4FB3}"/>
                  </a:ext>
                </a:extLst>
              </p:cNvPr>
              <p:cNvSpPr/>
              <p:nvPr/>
            </p:nvSpPr>
            <p:spPr>
              <a:xfrm>
                <a:off x="3437690" y="3865392"/>
                <a:ext cx="167585" cy="194653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5753" extrusionOk="0">
                    <a:moveTo>
                      <a:pt x="2512" y="65"/>
                    </a:moveTo>
                    <a:cubicBezTo>
                      <a:pt x="2746" y="65"/>
                      <a:pt x="3043" y="121"/>
                      <a:pt x="3304" y="241"/>
                    </a:cubicBezTo>
                    <a:cubicBezTo>
                      <a:pt x="3927" y="532"/>
                      <a:pt x="4337" y="921"/>
                      <a:pt x="4599" y="1451"/>
                    </a:cubicBezTo>
                    <a:cubicBezTo>
                      <a:pt x="4840" y="1982"/>
                      <a:pt x="4896" y="2626"/>
                      <a:pt x="4776" y="3276"/>
                    </a:cubicBezTo>
                    <a:cubicBezTo>
                      <a:pt x="4634" y="4012"/>
                      <a:pt x="4245" y="4635"/>
                      <a:pt x="3750" y="5073"/>
                    </a:cubicBezTo>
                    <a:cubicBezTo>
                      <a:pt x="3361" y="5370"/>
                      <a:pt x="2512" y="5696"/>
                      <a:pt x="1769" y="5696"/>
                    </a:cubicBezTo>
                    <a:cubicBezTo>
                      <a:pt x="1416" y="5696"/>
                      <a:pt x="1126" y="5632"/>
                      <a:pt x="949" y="5484"/>
                    </a:cubicBezTo>
                    <a:cubicBezTo>
                      <a:pt x="531" y="5194"/>
                      <a:pt x="446" y="4599"/>
                      <a:pt x="446" y="4189"/>
                    </a:cubicBezTo>
                    <a:cubicBezTo>
                      <a:pt x="446" y="3984"/>
                      <a:pt x="418" y="3779"/>
                      <a:pt x="446" y="3573"/>
                    </a:cubicBezTo>
                    <a:lnTo>
                      <a:pt x="418" y="3538"/>
                    </a:lnTo>
                    <a:cubicBezTo>
                      <a:pt x="326" y="3538"/>
                      <a:pt x="241" y="3510"/>
                      <a:pt x="149" y="3482"/>
                    </a:cubicBezTo>
                    <a:cubicBezTo>
                      <a:pt x="121" y="3453"/>
                      <a:pt x="93" y="3453"/>
                      <a:pt x="93" y="3397"/>
                    </a:cubicBezTo>
                    <a:cubicBezTo>
                      <a:pt x="64" y="3361"/>
                      <a:pt x="93" y="3333"/>
                      <a:pt x="121" y="3305"/>
                    </a:cubicBezTo>
                    <a:cubicBezTo>
                      <a:pt x="270" y="3128"/>
                      <a:pt x="390" y="2923"/>
                      <a:pt x="503" y="2597"/>
                    </a:cubicBezTo>
                    <a:cubicBezTo>
                      <a:pt x="531" y="2272"/>
                      <a:pt x="595" y="1982"/>
                      <a:pt x="680" y="1656"/>
                    </a:cubicBezTo>
                    <a:cubicBezTo>
                      <a:pt x="743" y="1303"/>
                      <a:pt x="949" y="857"/>
                      <a:pt x="1239" y="595"/>
                    </a:cubicBezTo>
                    <a:cubicBezTo>
                      <a:pt x="1331" y="475"/>
                      <a:pt x="1479" y="418"/>
                      <a:pt x="1628" y="326"/>
                    </a:cubicBezTo>
                    <a:cubicBezTo>
                      <a:pt x="1769" y="241"/>
                      <a:pt x="1946" y="149"/>
                      <a:pt x="2123" y="121"/>
                    </a:cubicBezTo>
                    <a:cubicBezTo>
                      <a:pt x="2243" y="65"/>
                      <a:pt x="2364" y="65"/>
                      <a:pt x="2512" y="65"/>
                    </a:cubicBezTo>
                    <a:close/>
                    <a:moveTo>
                      <a:pt x="2527" y="1"/>
                    </a:moveTo>
                    <a:cubicBezTo>
                      <a:pt x="2387" y="1"/>
                      <a:pt x="2251" y="21"/>
                      <a:pt x="2123" y="65"/>
                    </a:cubicBezTo>
                    <a:cubicBezTo>
                      <a:pt x="1918" y="93"/>
                      <a:pt x="1741" y="213"/>
                      <a:pt x="1592" y="298"/>
                    </a:cubicBezTo>
                    <a:cubicBezTo>
                      <a:pt x="1451" y="355"/>
                      <a:pt x="1302" y="447"/>
                      <a:pt x="1182" y="532"/>
                    </a:cubicBezTo>
                    <a:cubicBezTo>
                      <a:pt x="885" y="800"/>
                      <a:pt x="680" y="1303"/>
                      <a:pt x="623" y="1656"/>
                    </a:cubicBezTo>
                    <a:cubicBezTo>
                      <a:pt x="531" y="1946"/>
                      <a:pt x="475" y="2272"/>
                      <a:pt x="446" y="2569"/>
                    </a:cubicBezTo>
                    <a:cubicBezTo>
                      <a:pt x="326" y="2894"/>
                      <a:pt x="213" y="3100"/>
                      <a:pt x="64" y="3248"/>
                    </a:cubicBezTo>
                    <a:cubicBezTo>
                      <a:pt x="36" y="3305"/>
                      <a:pt x="1" y="3361"/>
                      <a:pt x="36" y="3425"/>
                    </a:cubicBezTo>
                    <a:cubicBezTo>
                      <a:pt x="36" y="3482"/>
                      <a:pt x="64" y="3510"/>
                      <a:pt x="121" y="3538"/>
                    </a:cubicBezTo>
                    <a:cubicBezTo>
                      <a:pt x="213" y="3573"/>
                      <a:pt x="298" y="3602"/>
                      <a:pt x="390" y="3602"/>
                    </a:cubicBezTo>
                    <a:cubicBezTo>
                      <a:pt x="354" y="3807"/>
                      <a:pt x="390" y="3984"/>
                      <a:pt x="390" y="4189"/>
                    </a:cubicBezTo>
                    <a:cubicBezTo>
                      <a:pt x="390" y="4599"/>
                      <a:pt x="475" y="5222"/>
                      <a:pt x="885" y="5519"/>
                    </a:cubicBezTo>
                    <a:cubicBezTo>
                      <a:pt x="1126" y="5696"/>
                      <a:pt x="1387" y="5752"/>
                      <a:pt x="1769" y="5752"/>
                    </a:cubicBezTo>
                    <a:cubicBezTo>
                      <a:pt x="2512" y="5752"/>
                      <a:pt x="3396" y="5427"/>
                      <a:pt x="3778" y="5102"/>
                    </a:cubicBezTo>
                    <a:cubicBezTo>
                      <a:pt x="4309" y="4691"/>
                      <a:pt x="4691" y="4040"/>
                      <a:pt x="4840" y="3305"/>
                    </a:cubicBezTo>
                    <a:cubicBezTo>
                      <a:pt x="4953" y="2626"/>
                      <a:pt x="4896" y="1982"/>
                      <a:pt x="4663" y="1451"/>
                    </a:cubicBezTo>
                    <a:cubicBezTo>
                      <a:pt x="4394" y="885"/>
                      <a:pt x="3955" y="475"/>
                      <a:pt x="3304" y="178"/>
                    </a:cubicBezTo>
                    <a:cubicBezTo>
                      <a:pt x="3042" y="65"/>
                      <a:pt x="2777" y="1"/>
                      <a:pt x="2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1260;p43">
                <a:extLst>
                  <a:ext uri="{FF2B5EF4-FFF2-40B4-BE49-F238E27FC236}">
                    <a16:creationId xmlns:a16="http://schemas.microsoft.com/office/drawing/2014/main" id="{90BC3DBA-090A-8306-5172-2AA25D73742E}"/>
                  </a:ext>
                </a:extLst>
              </p:cNvPr>
              <p:cNvSpPr/>
              <p:nvPr/>
            </p:nvSpPr>
            <p:spPr>
              <a:xfrm>
                <a:off x="3451833" y="3999212"/>
                <a:ext cx="8865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4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" y="34"/>
                      <a:pt x="88" y="47"/>
                      <a:pt x="145" y="47"/>
                    </a:cubicBezTo>
                    <a:cubicBezTo>
                      <a:pt x="185" y="47"/>
                      <a:pt x="227" y="41"/>
                      <a:pt x="262" y="2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1261;p43">
                <a:extLst>
                  <a:ext uri="{FF2B5EF4-FFF2-40B4-BE49-F238E27FC236}">
                    <a16:creationId xmlns:a16="http://schemas.microsoft.com/office/drawing/2014/main" id="{B402A996-612E-5886-CED5-C61A730F8C72}"/>
                  </a:ext>
                </a:extLst>
              </p:cNvPr>
              <p:cNvSpPr/>
              <p:nvPr/>
            </p:nvSpPr>
            <p:spPr>
              <a:xfrm>
                <a:off x="3449667" y="3998265"/>
                <a:ext cx="13196" cy="385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14" extrusionOk="0">
                    <a:moveTo>
                      <a:pt x="36" y="0"/>
                    </a:moveTo>
                    <a:cubicBezTo>
                      <a:pt x="0" y="29"/>
                      <a:pt x="36" y="29"/>
                      <a:pt x="36" y="57"/>
                    </a:cubicBezTo>
                    <a:cubicBezTo>
                      <a:pt x="92" y="85"/>
                      <a:pt x="177" y="113"/>
                      <a:pt x="269" y="113"/>
                    </a:cubicBezTo>
                    <a:cubicBezTo>
                      <a:pt x="298" y="113"/>
                      <a:pt x="326" y="113"/>
                      <a:pt x="354" y="85"/>
                    </a:cubicBezTo>
                    <a:cubicBezTo>
                      <a:pt x="354" y="85"/>
                      <a:pt x="389" y="85"/>
                      <a:pt x="354" y="57"/>
                    </a:cubicBezTo>
                    <a:cubicBezTo>
                      <a:pt x="354" y="57"/>
                      <a:pt x="354" y="44"/>
                      <a:pt x="346" y="44"/>
                    </a:cubicBezTo>
                    <a:cubicBezTo>
                      <a:pt x="342" y="44"/>
                      <a:pt x="335" y="47"/>
                      <a:pt x="326" y="57"/>
                    </a:cubicBezTo>
                    <a:cubicBezTo>
                      <a:pt x="241" y="57"/>
                      <a:pt x="149" y="57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1262;p43">
                <a:extLst>
                  <a:ext uri="{FF2B5EF4-FFF2-40B4-BE49-F238E27FC236}">
                    <a16:creationId xmlns:a16="http://schemas.microsoft.com/office/drawing/2014/main" id="{9ABBAF64-2171-96ED-DF24-6277C81C443C}"/>
                  </a:ext>
                </a:extLst>
              </p:cNvPr>
              <p:cNvSpPr/>
              <p:nvPr/>
            </p:nvSpPr>
            <p:spPr>
              <a:xfrm>
                <a:off x="3451833" y="3852196"/>
                <a:ext cx="279105" cy="301842"/>
              </a:xfrm>
              <a:custGeom>
                <a:avLst/>
                <a:gdLst/>
                <a:ahLst/>
                <a:cxnLst/>
                <a:rect l="l" t="t" r="r" b="b"/>
                <a:pathLst>
                  <a:path w="8249" h="8921" extrusionOk="0">
                    <a:moveTo>
                      <a:pt x="3292" y="1"/>
                    </a:moveTo>
                    <a:cubicBezTo>
                      <a:pt x="2650" y="1"/>
                      <a:pt x="1995" y="68"/>
                      <a:pt x="1415" y="334"/>
                    </a:cubicBezTo>
                    <a:cubicBezTo>
                      <a:pt x="736" y="603"/>
                      <a:pt x="177" y="1190"/>
                      <a:pt x="0" y="1869"/>
                    </a:cubicBezTo>
                    <a:cubicBezTo>
                      <a:pt x="0" y="1926"/>
                      <a:pt x="28" y="1983"/>
                      <a:pt x="85" y="1983"/>
                    </a:cubicBezTo>
                    <a:cubicBezTo>
                      <a:pt x="205" y="2018"/>
                      <a:pt x="382" y="2103"/>
                      <a:pt x="410" y="2103"/>
                    </a:cubicBezTo>
                    <a:cubicBezTo>
                      <a:pt x="587" y="2280"/>
                      <a:pt x="502" y="2372"/>
                      <a:pt x="559" y="2549"/>
                    </a:cubicBezTo>
                    <a:cubicBezTo>
                      <a:pt x="559" y="2605"/>
                      <a:pt x="587" y="2662"/>
                      <a:pt x="616" y="2725"/>
                    </a:cubicBezTo>
                    <a:cubicBezTo>
                      <a:pt x="764" y="2987"/>
                      <a:pt x="941" y="3164"/>
                      <a:pt x="969" y="3461"/>
                    </a:cubicBezTo>
                    <a:cubicBezTo>
                      <a:pt x="998" y="3815"/>
                      <a:pt x="821" y="4048"/>
                      <a:pt x="644" y="4346"/>
                    </a:cubicBezTo>
                    <a:cubicBezTo>
                      <a:pt x="439" y="4756"/>
                      <a:pt x="439" y="5230"/>
                      <a:pt x="736" y="5612"/>
                    </a:cubicBezTo>
                    <a:cubicBezTo>
                      <a:pt x="884" y="5845"/>
                      <a:pt x="1090" y="6022"/>
                      <a:pt x="1295" y="6227"/>
                    </a:cubicBezTo>
                    <a:cubicBezTo>
                      <a:pt x="1472" y="6440"/>
                      <a:pt x="1620" y="6673"/>
                      <a:pt x="1620" y="6970"/>
                    </a:cubicBezTo>
                    <a:cubicBezTo>
                      <a:pt x="1648" y="7112"/>
                      <a:pt x="1592" y="7288"/>
                      <a:pt x="1592" y="7465"/>
                    </a:cubicBezTo>
                    <a:cubicBezTo>
                      <a:pt x="1592" y="7883"/>
                      <a:pt x="1946" y="8236"/>
                      <a:pt x="2328" y="8442"/>
                    </a:cubicBezTo>
                    <a:cubicBezTo>
                      <a:pt x="2829" y="8745"/>
                      <a:pt x="3408" y="8920"/>
                      <a:pt x="3986" y="8920"/>
                    </a:cubicBezTo>
                    <a:cubicBezTo>
                      <a:pt x="4192" y="8920"/>
                      <a:pt x="4397" y="8898"/>
                      <a:pt x="4598" y="8852"/>
                    </a:cubicBezTo>
                    <a:cubicBezTo>
                      <a:pt x="5334" y="8675"/>
                      <a:pt x="5950" y="8173"/>
                      <a:pt x="6657" y="7854"/>
                    </a:cubicBezTo>
                    <a:cubicBezTo>
                      <a:pt x="7103" y="7642"/>
                      <a:pt x="7633" y="7437"/>
                      <a:pt x="7930" y="7027"/>
                    </a:cubicBezTo>
                    <a:cubicBezTo>
                      <a:pt x="8192" y="6645"/>
                      <a:pt x="8249" y="6050"/>
                      <a:pt x="8192" y="5584"/>
                    </a:cubicBezTo>
                    <a:cubicBezTo>
                      <a:pt x="8072" y="4933"/>
                      <a:pt x="7754" y="4346"/>
                      <a:pt x="7336" y="3843"/>
                    </a:cubicBezTo>
                    <a:cubicBezTo>
                      <a:pt x="6926" y="3313"/>
                      <a:pt x="6395" y="2839"/>
                      <a:pt x="6162" y="2223"/>
                    </a:cubicBezTo>
                    <a:cubicBezTo>
                      <a:pt x="5893" y="1629"/>
                      <a:pt x="5836" y="922"/>
                      <a:pt x="5362" y="483"/>
                    </a:cubicBezTo>
                    <a:cubicBezTo>
                      <a:pt x="4952" y="73"/>
                      <a:pt x="4301" y="9"/>
                      <a:pt x="3714" y="9"/>
                    </a:cubicBezTo>
                    <a:cubicBezTo>
                      <a:pt x="3575" y="4"/>
                      <a:pt x="3434" y="1"/>
                      <a:pt x="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1263;p43">
                <a:extLst>
                  <a:ext uri="{FF2B5EF4-FFF2-40B4-BE49-F238E27FC236}">
                    <a16:creationId xmlns:a16="http://schemas.microsoft.com/office/drawing/2014/main" id="{0EFE0783-AB00-3E2C-D239-17E0953D165B}"/>
                  </a:ext>
                </a:extLst>
              </p:cNvPr>
              <p:cNvSpPr/>
              <p:nvPr/>
            </p:nvSpPr>
            <p:spPr>
              <a:xfrm>
                <a:off x="3558585" y="3808142"/>
                <a:ext cx="77990" cy="56572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672" extrusionOk="0">
                    <a:moveTo>
                      <a:pt x="1029" y="1"/>
                    </a:moveTo>
                    <a:cubicBezTo>
                      <a:pt x="874" y="1"/>
                      <a:pt x="724" y="26"/>
                      <a:pt x="587" y="101"/>
                    </a:cubicBezTo>
                    <a:cubicBezTo>
                      <a:pt x="29" y="490"/>
                      <a:pt x="0" y="1516"/>
                      <a:pt x="736" y="1665"/>
                    </a:cubicBezTo>
                    <a:cubicBezTo>
                      <a:pt x="769" y="1669"/>
                      <a:pt x="803" y="1672"/>
                      <a:pt x="838" y="1672"/>
                    </a:cubicBezTo>
                    <a:cubicBezTo>
                      <a:pt x="1474" y="1672"/>
                      <a:pt x="2305" y="897"/>
                      <a:pt x="1882" y="313"/>
                    </a:cubicBezTo>
                    <a:cubicBezTo>
                      <a:pt x="1733" y="101"/>
                      <a:pt x="1500" y="45"/>
                      <a:pt x="1267" y="16"/>
                    </a:cubicBezTo>
                    <a:cubicBezTo>
                      <a:pt x="1186" y="7"/>
                      <a:pt x="1107" y="1"/>
                      <a:pt x="1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1264;p43">
                <a:extLst>
                  <a:ext uri="{FF2B5EF4-FFF2-40B4-BE49-F238E27FC236}">
                    <a16:creationId xmlns:a16="http://schemas.microsoft.com/office/drawing/2014/main" id="{20C44B5F-7D85-A4AE-248D-CE0A624FC4BE}"/>
                  </a:ext>
                </a:extLst>
              </p:cNvPr>
              <p:cNvSpPr/>
              <p:nvPr/>
            </p:nvSpPr>
            <p:spPr>
              <a:xfrm>
                <a:off x="3363014" y="4317336"/>
                <a:ext cx="32820" cy="967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859" extrusionOk="0">
                    <a:moveTo>
                      <a:pt x="941" y="0"/>
                    </a:moveTo>
                    <a:cubicBezTo>
                      <a:pt x="941" y="0"/>
                      <a:pt x="913" y="0"/>
                      <a:pt x="913" y="29"/>
                    </a:cubicBezTo>
                    <a:cubicBezTo>
                      <a:pt x="885" y="121"/>
                      <a:pt x="828" y="177"/>
                      <a:pt x="793" y="262"/>
                    </a:cubicBezTo>
                    <a:cubicBezTo>
                      <a:pt x="651" y="559"/>
                      <a:pt x="531" y="828"/>
                      <a:pt x="439" y="1182"/>
                    </a:cubicBezTo>
                    <a:cubicBezTo>
                      <a:pt x="382" y="1564"/>
                      <a:pt x="298" y="1769"/>
                      <a:pt x="234" y="1974"/>
                    </a:cubicBezTo>
                    <a:cubicBezTo>
                      <a:pt x="149" y="2208"/>
                      <a:pt x="85" y="2420"/>
                      <a:pt x="0" y="2830"/>
                    </a:cubicBezTo>
                    <a:cubicBezTo>
                      <a:pt x="0" y="2830"/>
                      <a:pt x="0" y="2858"/>
                      <a:pt x="29" y="2858"/>
                    </a:cubicBezTo>
                    <a:lnTo>
                      <a:pt x="57" y="2830"/>
                    </a:lnTo>
                    <a:cubicBezTo>
                      <a:pt x="149" y="2448"/>
                      <a:pt x="206" y="2208"/>
                      <a:pt x="298" y="2002"/>
                    </a:cubicBezTo>
                    <a:cubicBezTo>
                      <a:pt x="354" y="1797"/>
                      <a:pt x="439" y="1564"/>
                      <a:pt x="503" y="1182"/>
                    </a:cubicBezTo>
                    <a:cubicBezTo>
                      <a:pt x="588" y="856"/>
                      <a:pt x="708" y="588"/>
                      <a:pt x="856" y="297"/>
                    </a:cubicBezTo>
                    <a:cubicBezTo>
                      <a:pt x="885" y="205"/>
                      <a:pt x="913" y="121"/>
                      <a:pt x="970" y="57"/>
                    </a:cubicBezTo>
                    <a:cubicBezTo>
                      <a:pt x="970" y="29"/>
                      <a:pt x="970" y="29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1265;p43">
                <a:extLst>
                  <a:ext uri="{FF2B5EF4-FFF2-40B4-BE49-F238E27FC236}">
                    <a16:creationId xmlns:a16="http://schemas.microsoft.com/office/drawing/2014/main" id="{A27388E4-0CBF-E477-7087-354A2FF22439}"/>
                  </a:ext>
                </a:extLst>
              </p:cNvPr>
              <p:cNvSpPr/>
              <p:nvPr/>
            </p:nvSpPr>
            <p:spPr>
              <a:xfrm>
                <a:off x="3758927" y="4344134"/>
                <a:ext cx="27068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538" extrusionOk="0">
                    <a:moveTo>
                      <a:pt x="29" y="1"/>
                    </a:moveTo>
                    <a:cubicBezTo>
                      <a:pt x="0" y="36"/>
                      <a:pt x="0" y="36"/>
                      <a:pt x="0" y="64"/>
                    </a:cubicBezTo>
                    <a:cubicBezTo>
                      <a:pt x="57" y="326"/>
                      <a:pt x="149" y="595"/>
                      <a:pt x="206" y="857"/>
                    </a:cubicBezTo>
                    <a:cubicBezTo>
                      <a:pt x="446" y="1741"/>
                      <a:pt x="680" y="2654"/>
                      <a:pt x="736" y="3510"/>
                    </a:cubicBezTo>
                    <a:cubicBezTo>
                      <a:pt x="736" y="3538"/>
                      <a:pt x="736" y="3538"/>
                      <a:pt x="764" y="3538"/>
                    </a:cubicBezTo>
                    <a:lnTo>
                      <a:pt x="800" y="3510"/>
                    </a:lnTo>
                    <a:cubicBezTo>
                      <a:pt x="736" y="2625"/>
                      <a:pt x="503" y="1713"/>
                      <a:pt x="269" y="857"/>
                    </a:cubicBezTo>
                    <a:cubicBezTo>
                      <a:pt x="206" y="567"/>
                      <a:pt x="121" y="298"/>
                      <a:pt x="57" y="36"/>
                    </a:cubicBezTo>
                    <a:cubicBezTo>
                      <a:pt x="57" y="36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1266;p43">
                <a:extLst>
                  <a:ext uri="{FF2B5EF4-FFF2-40B4-BE49-F238E27FC236}">
                    <a16:creationId xmlns:a16="http://schemas.microsoft.com/office/drawing/2014/main" id="{77552EDE-5997-F507-8175-C7343C828C8B}"/>
                  </a:ext>
                </a:extLst>
              </p:cNvPr>
              <p:cNvSpPr/>
              <p:nvPr/>
            </p:nvSpPr>
            <p:spPr>
              <a:xfrm>
                <a:off x="3582507" y="4119295"/>
                <a:ext cx="118524" cy="78362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2316" extrusionOk="0">
                    <a:moveTo>
                      <a:pt x="2713" y="1"/>
                    </a:moveTo>
                    <a:cubicBezTo>
                      <a:pt x="2630" y="1"/>
                      <a:pt x="2549" y="15"/>
                      <a:pt x="2477" y="45"/>
                    </a:cubicBezTo>
                    <a:cubicBezTo>
                      <a:pt x="2088" y="222"/>
                      <a:pt x="1946" y="724"/>
                      <a:pt x="1621" y="986"/>
                    </a:cubicBezTo>
                    <a:cubicBezTo>
                      <a:pt x="1444" y="1106"/>
                      <a:pt x="1239" y="1163"/>
                      <a:pt x="998" y="1227"/>
                    </a:cubicBezTo>
                    <a:cubicBezTo>
                      <a:pt x="736" y="1283"/>
                      <a:pt x="354" y="1340"/>
                      <a:pt x="142" y="1552"/>
                    </a:cubicBezTo>
                    <a:cubicBezTo>
                      <a:pt x="1" y="1694"/>
                      <a:pt x="1" y="2019"/>
                      <a:pt x="178" y="2196"/>
                    </a:cubicBezTo>
                    <a:cubicBezTo>
                      <a:pt x="272" y="2277"/>
                      <a:pt x="412" y="2316"/>
                      <a:pt x="556" y="2316"/>
                    </a:cubicBezTo>
                    <a:cubicBezTo>
                      <a:pt x="626" y="2316"/>
                      <a:pt x="697" y="2306"/>
                      <a:pt x="765" y="2288"/>
                    </a:cubicBezTo>
                    <a:cubicBezTo>
                      <a:pt x="970" y="2260"/>
                      <a:pt x="1175" y="2196"/>
                      <a:pt x="1416" y="2196"/>
                    </a:cubicBezTo>
                    <a:cubicBezTo>
                      <a:pt x="1500" y="2196"/>
                      <a:pt x="1649" y="2224"/>
                      <a:pt x="1769" y="2224"/>
                    </a:cubicBezTo>
                    <a:cubicBezTo>
                      <a:pt x="1911" y="2224"/>
                      <a:pt x="2088" y="2224"/>
                      <a:pt x="2208" y="2139"/>
                    </a:cubicBezTo>
                    <a:cubicBezTo>
                      <a:pt x="2328" y="2047"/>
                      <a:pt x="2385" y="1934"/>
                      <a:pt x="2441" y="1814"/>
                    </a:cubicBezTo>
                    <a:cubicBezTo>
                      <a:pt x="2618" y="1580"/>
                      <a:pt x="2859" y="1432"/>
                      <a:pt x="3092" y="1255"/>
                    </a:cubicBezTo>
                    <a:cubicBezTo>
                      <a:pt x="3297" y="1078"/>
                      <a:pt x="3502" y="809"/>
                      <a:pt x="3446" y="519"/>
                    </a:cubicBezTo>
                    <a:cubicBezTo>
                      <a:pt x="3401" y="215"/>
                      <a:pt x="3038" y="1"/>
                      <a:pt x="2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1267;p43">
                <a:extLst>
                  <a:ext uri="{FF2B5EF4-FFF2-40B4-BE49-F238E27FC236}">
                    <a16:creationId xmlns:a16="http://schemas.microsoft.com/office/drawing/2014/main" id="{2AEB5219-3E6F-8516-7973-F086C38E080E}"/>
                  </a:ext>
                </a:extLst>
              </p:cNvPr>
              <p:cNvSpPr/>
              <p:nvPr/>
            </p:nvSpPr>
            <p:spPr>
              <a:xfrm>
                <a:off x="3463777" y="4049425"/>
                <a:ext cx="230315" cy="142005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4197" extrusionOk="0">
                    <a:moveTo>
                      <a:pt x="3225" y="1"/>
                    </a:moveTo>
                    <a:cubicBezTo>
                      <a:pt x="2550" y="1"/>
                      <a:pt x="1875" y="64"/>
                      <a:pt x="1210" y="193"/>
                    </a:cubicBezTo>
                    <a:cubicBezTo>
                      <a:pt x="970" y="221"/>
                      <a:pt x="737" y="285"/>
                      <a:pt x="531" y="434"/>
                    </a:cubicBezTo>
                    <a:cubicBezTo>
                      <a:pt x="178" y="639"/>
                      <a:pt x="1" y="1077"/>
                      <a:pt x="29" y="1495"/>
                    </a:cubicBezTo>
                    <a:cubicBezTo>
                      <a:pt x="29" y="1905"/>
                      <a:pt x="206" y="2287"/>
                      <a:pt x="439" y="2641"/>
                    </a:cubicBezTo>
                    <a:cubicBezTo>
                      <a:pt x="1171" y="3667"/>
                      <a:pt x="2335" y="4196"/>
                      <a:pt x="3548" y="4196"/>
                    </a:cubicBezTo>
                    <a:cubicBezTo>
                      <a:pt x="3907" y="4196"/>
                      <a:pt x="4270" y="4150"/>
                      <a:pt x="4627" y="4056"/>
                    </a:cubicBezTo>
                    <a:cubicBezTo>
                      <a:pt x="5809" y="3730"/>
                      <a:pt x="6806" y="2287"/>
                      <a:pt x="6750" y="1077"/>
                    </a:cubicBezTo>
                    <a:cubicBezTo>
                      <a:pt x="6750" y="901"/>
                      <a:pt x="6721" y="695"/>
                      <a:pt x="6573" y="575"/>
                    </a:cubicBezTo>
                    <a:cubicBezTo>
                      <a:pt x="6481" y="519"/>
                      <a:pt x="6368" y="462"/>
                      <a:pt x="6276" y="434"/>
                    </a:cubicBezTo>
                    <a:cubicBezTo>
                      <a:pt x="5281" y="148"/>
                      <a:pt x="4253" y="1"/>
                      <a:pt x="3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1268;p43">
                <a:extLst>
                  <a:ext uri="{FF2B5EF4-FFF2-40B4-BE49-F238E27FC236}">
                    <a16:creationId xmlns:a16="http://schemas.microsoft.com/office/drawing/2014/main" id="{6A33B4C4-D30B-BC11-E274-261CB158981E}"/>
                  </a:ext>
                </a:extLst>
              </p:cNvPr>
              <p:cNvSpPr/>
              <p:nvPr/>
            </p:nvSpPr>
            <p:spPr>
              <a:xfrm>
                <a:off x="3473589" y="4131815"/>
                <a:ext cx="91964" cy="62764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855" extrusionOk="0">
                    <a:moveTo>
                      <a:pt x="36" y="1"/>
                    </a:moveTo>
                    <a:cubicBezTo>
                      <a:pt x="36" y="1"/>
                      <a:pt x="1" y="1"/>
                      <a:pt x="36" y="29"/>
                    </a:cubicBezTo>
                    <a:cubicBezTo>
                      <a:pt x="355" y="1267"/>
                      <a:pt x="1656" y="1798"/>
                      <a:pt x="2654" y="1854"/>
                    </a:cubicBezTo>
                    <a:lnTo>
                      <a:pt x="2689" y="1854"/>
                    </a:lnTo>
                    <a:cubicBezTo>
                      <a:pt x="2689" y="1854"/>
                      <a:pt x="2689" y="1826"/>
                      <a:pt x="2717" y="1826"/>
                    </a:cubicBezTo>
                    <a:cubicBezTo>
                      <a:pt x="2717" y="1798"/>
                      <a:pt x="2689" y="1798"/>
                      <a:pt x="2689" y="1798"/>
                    </a:cubicBezTo>
                    <a:cubicBezTo>
                      <a:pt x="1685" y="1741"/>
                      <a:pt x="390" y="1239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1269;p43">
                <a:extLst>
                  <a:ext uri="{FF2B5EF4-FFF2-40B4-BE49-F238E27FC236}">
                    <a16:creationId xmlns:a16="http://schemas.microsoft.com/office/drawing/2014/main" id="{95865982-059F-F54C-831A-F3A178293BC0}"/>
                  </a:ext>
                </a:extLst>
              </p:cNvPr>
              <p:cNvSpPr/>
              <p:nvPr/>
            </p:nvSpPr>
            <p:spPr>
              <a:xfrm>
                <a:off x="3189470" y="4315408"/>
                <a:ext cx="24936" cy="8479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06" extrusionOk="0">
                    <a:moveTo>
                      <a:pt x="708" y="1"/>
                    </a:moveTo>
                    <a:cubicBezTo>
                      <a:pt x="680" y="1"/>
                      <a:pt x="680" y="29"/>
                      <a:pt x="680" y="29"/>
                    </a:cubicBezTo>
                    <a:cubicBezTo>
                      <a:pt x="616" y="178"/>
                      <a:pt x="616" y="319"/>
                      <a:pt x="616" y="468"/>
                    </a:cubicBezTo>
                    <a:lnTo>
                      <a:pt x="616" y="560"/>
                    </a:lnTo>
                    <a:cubicBezTo>
                      <a:pt x="616" y="645"/>
                      <a:pt x="616" y="736"/>
                      <a:pt x="588" y="821"/>
                    </a:cubicBezTo>
                    <a:cubicBezTo>
                      <a:pt x="559" y="970"/>
                      <a:pt x="475" y="1119"/>
                      <a:pt x="383" y="1239"/>
                    </a:cubicBezTo>
                    <a:cubicBezTo>
                      <a:pt x="354" y="1295"/>
                      <a:pt x="326" y="1324"/>
                      <a:pt x="326" y="1352"/>
                    </a:cubicBezTo>
                    <a:cubicBezTo>
                      <a:pt x="121" y="1706"/>
                      <a:pt x="1" y="2088"/>
                      <a:pt x="1" y="2477"/>
                    </a:cubicBezTo>
                    <a:lnTo>
                      <a:pt x="29" y="2505"/>
                    </a:lnTo>
                    <a:cubicBezTo>
                      <a:pt x="57" y="2505"/>
                      <a:pt x="57" y="2477"/>
                      <a:pt x="57" y="2477"/>
                    </a:cubicBezTo>
                    <a:cubicBezTo>
                      <a:pt x="57" y="2088"/>
                      <a:pt x="177" y="1706"/>
                      <a:pt x="354" y="1380"/>
                    </a:cubicBezTo>
                    <a:cubicBezTo>
                      <a:pt x="383" y="1352"/>
                      <a:pt x="411" y="1324"/>
                      <a:pt x="439" y="1267"/>
                    </a:cubicBezTo>
                    <a:cubicBezTo>
                      <a:pt x="531" y="1147"/>
                      <a:pt x="616" y="998"/>
                      <a:pt x="651" y="821"/>
                    </a:cubicBezTo>
                    <a:cubicBezTo>
                      <a:pt x="680" y="736"/>
                      <a:pt x="680" y="645"/>
                      <a:pt x="680" y="560"/>
                    </a:cubicBezTo>
                    <a:lnTo>
                      <a:pt x="680" y="468"/>
                    </a:lnTo>
                    <a:cubicBezTo>
                      <a:pt x="680" y="319"/>
                      <a:pt x="680" y="178"/>
                      <a:pt x="736" y="57"/>
                    </a:cubicBezTo>
                    <a:cubicBezTo>
                      <a:pt x="736" y="29"/>
                      <a:pt x="708" y="29"/>
                      <a:pt x="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1270;p43">
                <a:extLst>
                  <a:ext uri="{FF2B5EF4-FFF2-40B4-BE49-F238E27FC236}">
                    <a16:creationId xmlns:a16="http://schemas.microsoft.com/office/drawing/2014/main" id="{1F3B5173-CC91-6BCA-F54E-30F8685A813E}"/>
                  </a:ext>
                </a:extLst>
              </p:cNvPr>
              <p:cNvSpPr/>
              <p:nvPr/>
            </p:nvSpPr>
            <p:spPr>
              <a:xfrm>
                <a:off x="3070740" y="4229499"/>
                <a:ext cx="92911" cy="46929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1387" extrusionOk="0">
                    <a:moveTo>
                      <a:pt x="2746" y="0"/>
                    </a:moveTo>
                    <a:cubicBezTo>
                      <a:pt x="2710" y="0"/>
                      <a:pt x="2710" y="0"/>
                      <a:pt x="2682" y="28"/>
                    </a:cubicBezTo>
                    <a:cubicBezTo>
                      <a:pt x="2569" y="269"/>
                      <a:pt x="2272" y="382"/>
                      <a:pt x="1974" y="502"/>
                    </a:cubicBezTo>
                    <a:cubicBezTo>
                      <a:pt x="1649" y="623"/>
                      <a:pt x="1331" y="771"/>
                      <a:pt x="1005" y="913"/>
                    </a:cubicBezTo>
                    <a:cubicBezTo>
                      <a:pt x="680" y="1061"/>
                      <a:pt x="326" y="1210"/>
                      <a:pt x="1" y="1330"/>
                    </a:cubicBezTo>
                    <a:lnTo>
                      <a:pt x="1" y="1387"/>
                    </a:lnTo>
                    <a:lnTo>
                      <a:pt x="29" y="1387"/>
                    </a:lnTo>
                    <a:cubicBezTo>
                      <a:pt x="354" y="1266"/>
                      <a:pt x="680" y="1125"/>
                      <a:pt x="1005" y="976"/>
                    </a:cubicBezTo>
                    <a:cubicBezTo>
                      <a:pt x="1331" y="828"/>
                      <a:pt x="1684" y="679"/>
                      <a:pt x="2003" y="559"/>
                    </a:cubicBezTo>
                    <a:cubicBezTo>
                      <a:pt x="2300" y="446"/>
                      <a:pt x="2597" y="297"/>
                      <a:pt x="2746" y="64"/>
                    </a:cubicBezTo>
                    <a:lnTo>
                      <a:pt x="27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1271;p43">
                <a:extLst>
                  <a:ext uri="{FF2B5EF4-FFF2-40B4-BE49-F238E27FC236}">
                    <a16:creationId xmlns:a16="http://schemas.microsoft.com/office/drawing/2014/main" id="{69353CF3-AB49-FBEB-387B-4385A40A173E}"/>
                  </a:ext>
                </a:extLst>
              </p:cNvPr>
              <p:cNvSpPr/>
              <p:nvPr/>
            </p:nvSpPr>
            <p:spPr>
              <a:xfrm>
                <a:off x="3193530" y="4372150"/>
                <a:ext cx="9846" cy="340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005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86" y="354"/>
                      <a:pt x="206" y="651"/>
                      <a:pt x="234" y="977"/>
                    </a:cubicBezTo>
                    <a:cubicBezTo>
                      <a:pt x="234" y="977"/>
                      <a:pt x="234" y="1005"/>
                      <a:pt x="263" y="1005"/>
                    </a:cubicBezTo>
                    <a:cubicBezTo>
                      <a:pt x="291" y="1005"/>
                      <a:pt x="291" y="977"/>
                      <a:pt x="291" y="977"/>
                    </a:cubicBezTo>
                    <a:cubicBezTo>
                      <a:pt x="263" y="651"/>
                      <a:pt x="142" y="326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1272;p43">
                <a:extLst>
                  <a:ext uri="{FF2B5EF4-FFF2-40B4-BE49-F238E27FC236}">
                    <a16:creationId xmlns:a16="http://schemas.microsoft.com/office/drawing/2014/main" id="{FA9079AF-186E-33E1-66BF-AA00EBF7220C}"/>
                  </a:ext>
                </a:extLst>
              </p:cNvPr>
              <p:cNvSpPr/>
              <p:nvPr/>
            </p:nvSpPr>
            <p:spPr>
              <a:xfrm>
                <a:off x="3168424" y="4472913"/>
                <a:ext cx="17019" cy="7951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5" extrusionOk="0">
                    <a:moveTo>
                      <a:pt x="64" y="1"/>
                    </a:moveTo>
                    <a:cubicBezTo>
                      <a:pt x="35" y="1"/>
                      <a:pt x="35" y="1"/>
                      <a:pt x="0" y="29"/>
                    </a:cubicBezTo>
                    <a:lnTo>
                      <a:pt x="35" y="57"/>
                    </a:lnTo>
                    <a:lnTo>
                      <a:pt x="474" y="234"/>
                    </a:lnTo>
                    <a:lnTo>
                      <a:pt x="502" y="206"/>
                    </a:lnTo>
                    <a:cubicBezTo>
                      <a:pt x="502" y="178"/>
                      <a:pt x="502" y="178"/>
                      <a:pt x="474" y="178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1273;p43">
                <a:extLst>
                  <a:ext uri="{FF2B5EF4-FFF2-40B4-BE49-F238E27FC236}">
                    <a16:creationId xmlns:a16="http://schemas.microsoft.com/office/drawing/2014/main" id="{CDCF5C9F-D302-D6C2-E48A-0C3044DD72E5}"/>
                  </a:ext>
                </a:extLst>
              </p:cNvPr>
              <p:cNvSpPr/>
              <p:nvPr/>
            </p:nvSpPr>
            <p:spPr>
              <a:xfrm>
                <a:off x="3070740" y="4236435"/>
                <a:ext cx="9135" cy="3711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097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93" y="389"/>
                      <a:pt x="178" y="708"/>
                      <a:pt x="206" y="1061"/>
                    </a:cubicBezTo>
                    <a:lnTo>
                      <a:pt x="234" y="1097"/>
                    </a:lnTo>
                    <a:cubicBezTo>
                      <a:pt x="270" y="1097"/>
                      <a:pt x="270" y="1061"/>
                      <a:pt x="270" y="1061"/>
                    </a:cubicBezTo>
                    <a:cubicBezTo>
                      <a:pt x="234" y="708"/>
                      <a:pt x="149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1274;p43">
                <a:extLst>
                  <a:ext uri="{FF2B5EF4-FFF2-40B4-BE49-F238E27FC236}">
                    <a16:creationId xmlns:a16="http://schemas.microsoft.com/office/drawing/2014/main" id="{C41F9635-DE7D-DA2A-FD7D-6934EB0041A2}"/>
                  </a:ext>
                </a:extLst>
              </p:cNvPr>
              <p:cNvSpPr/>
              <p:nvPr/>
            </p:nvSpPr>
            <p:spPr>
              <a:xfrm>
                <a:off x="3079842" y="4231630"/>
                <a:ext cx="10793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119" extrusionOk="0">
                    <a:moveTo>
                      <a:pt x="29" y="1"/>
                    </a:moveTo>
                    <a:cubicBezTo>
                      <a:pt x="1" y="1"/>
                      <a:pt x="1" y="1"/>
                      <a:pt x="1" y="29"/>
                    </a:cubicBezTo>
                    <a:cubicBezTo>
                      <a:pt x="114" y="383"/>
                      <a:pt x="206" y="736"/>
                      <a:pt x="262" y="1090"/>
                    </a:cubicBezTo>
                    <a:cubicBezTo>
                      <a:pt x="262" y="1118"/>
                      <a:pt x="262" y="1118"/>
                      <a:pt x="291" y="1118"/>
                    </a:cubicBezTo>
                    <a:cubicBezTo>
                      <a:pt x="291" y="1118"/>
                      <a:pt x="319" y="1118"/>
                      <a:pt x="319" y="1090"/>
                    </a:cubicBezTo>
                    <a:cubicBezTo>
                      <a:pt x="262" y="736"/>
                      <a:pt x="177" y="354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1275;p43">
                <a:extLst>
                  <a:ext uri="{FF2B5EF4-FFF2-40B4-BE49-F238E27FC236}">
                    <a16:creationId xmlns:a16="http://schemas.microsoft.com/office/drawing/2014/main" id="{3EC2DA0A-A802-9F79-A78F-32EF04B96424}"/>
                  </a:ext>
                </a:extLst>
              </p:cNvPr>
              <p:cNvSpPr/>
              <p:nvPr/>
            </p:nvSpPr>
            <p:spPr>
              <a:xfrm>
                <a:off x="3088707" y="4227130"/>
                <a:ext cx="11978" cy="38301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132" extrusionOk="0">
                    <a:moveTo>
                      <a:pt x="36" y="1"/>
                    </a:moveTo>
                    <a:cubicBezTo>
                      <a:pt x="32" y="1"/>
                      <a:pt x="29" y="4"/>
                      <a:pt x="29" y="13"/>
                    </a:cubicBezTo>
                    <a:cubicBezTo>
                      <a:pt x="0" y="13"/>
                      <a:pt x="0" y="13"/>
                      <a:pt x="0" y="42"/>
                    </a:cubicBezTo>
                    <a:cubicBezTo>
                      <a:pt x="29" y="134"/>
                      <a:pt x="57" y="247"/>
                      <a:pt x="92" y="339"/>
                    </a:cubicBezTo>
                    <a:cubicBezTo>
                      <a:pt x="121" y="395"/>
                      <a:pt x="121" y="452"/>
                      <a:pt x="149" y="516"/>
                    </a:cubicBezTo>
                    <a:cubicBezTo>
                      <a:pt x="149" y="572"/>
                      <a:pt x="177" y="664"/>
                      <a:pt x="177" y="721"/>
                    </a:cubicBezTo>
                    <a:cubicBezTo>
                      <a:pt x="205" y="841"/>
                      <a:pt x="269" y="983"/>
                      <a:pt x="297" y="1103"/>
                    </a:cubicBezTo>
                    <a:lnTo>
                      <a:pt x="326" y="1131"/>
                    </a:lnTo>
                    <a:cubicBezTo>
                      <a:pt x="354" y="1103"/>
                      <a:pt x="354" y="1103"/>
                      <a:pt x="354" y="1075"/>
                    </a:cubicBezTo>
                    <a:cubicBezTo>
                      <a:pt x="326" y="954"/>
                      <a:pt x="269" y="841"/>
                      <a:pt x="234" y="693"/>
                    </a:cubicBezTo>
                    <a:cubicBezTo>
                      <a:pt x="234" y="629"/>
                      <a:pt x="205" y="572"/>
                      <a:pt x="205" y="516"/>
                    </a:cubicBezTo>
                    <a:cubicBezTo>
                      <a:pt x="177" y="452"/>
                      <a:pt x="177" y="395"/>
                      <a:pt x="149" y="339"/>
                    </a:cubicBezTo>
                    <a:cubicBezTo>
                      <a:pt x="121" y="219"/>
                      <a:pt x="92" y="134"/>
                      <a:pt x="57" y="13"/>
                    </a:cubicBezTo>
                    <a:cubicBezTo>
                      <a:pt x="57" y="13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1276;p43">
                <a:extLst>
                  <a:ext uri="{FF2B5EF4-FFF2-40B4-BE49-F238E27FC236}">
                    <a16:creationId xmlns:a16="http://schemas.microsoft.com/office/drawing/2014/main" id="{ED744CDA-D4C7-A239-80BA-2FBB04C65A56}"/>
                  </a:ext>
                </a:extLst>
              </p:cNvPr>
              <p:cNvSpPr/>
              <p:nvPr/>
            </p:nvSpPr>
            <p:spPr>
              <a:xfrm>
                <a:off x="3095643" y="4223510"/>
                <a:ext cx="14143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126" extrusionOk="0">
                    <a:moveTo>
                      <a:pt x="29" y="0"/>
                    </a:moveTo>
                    <a:cubicBezTo>
                      <a:pt x="29" y="0"/>
                      <a:pt x="0" y="0"/>
                      <a:pt x="0" y="28"/>
                    </a:cubicBezTo>
                    <a:cubicBezTo>
                      <a:pt x="0" y="64"/>
                      <a:pt x="29" y="120"/>
                      <a:pt x="29" y="149"/>
                    </a:cubicBezTo>
                    <a:cubicBezTo>
                      <a:pt x="121" y="326"/>
                      <a:pt x="177" y="502"/>
                      <a:pt x="241" y="679"/>
                    </a:cubicBezTo>
                    <a:cubicBezTo>
                      <a:pt x="269" y="828"/>
                      <a:pt x="298" y="976"/>
                      <a:pt x="354" y="1090"/>
                    </a:cubicBezTo>
                    <a:cubicBezTo>
                      <a:pt x="354" y="1125"/>
                      <a:pt x="382" y="1125"/>
                      <a:pt x="382" y="1125"/>
                    </a:cubicBezTo>
                    <a:lnTo>
                      <a:pt x="418" y="1125"/>
                    </a:lnTo>
                    <a:lnTo>
                      <a:pt x="418" y="1061"/>
                    </a:lnTo>
                    <a:cubicBezTo>
                      <a:pt x="354" y="948"/>
                      <a:pt x="326" y="800"/>
                      <a:pt x="298" y="679"/>
                    </a:cubicBezTo>
                    <a:cubicBezTo>
                      <a:pt x="241" y="474"/>
                      <a:pt x="177" y="297"/>
                      <a:pt x="92" y="120"/>
                    </a:cubicBezTo>
                    <a:cubicBezTo>
                      <a:pt x="64" y="92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1277;p43">
                <a:extLst>
                  <a:ext uri="{FF2B5EF4-FFF2-40B4-BE49-F238E27FC236}">
                    <a16:creationId xmlns:a16="http://schemas.microsoft.com/office/drawing/2014/main" id="{5C384FB5-8194-25A3-AF16-69F463D7FAE5}"/>
                  </a:ext>
                </a:extLst>
              </p:cNvPr>
              <p:cNvSpPr/>
              <p:nvPr/>
            </p:nvSpPr>
            <p:spPr>
              <a:xfrm>
                <a:off x="3110734" y="4218062"/>
                <a:ext cx="13906" cy="3633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074" extrusionOk="0">
                    <a:moveTo>
                      <a:pt x="27" y="0"/>
                    </a:moveTo>
                    <a:cubicBezTo>
                      <a:pt x="19" y="0"/>
                      <a:pt x="10" y="3"/>
                      <a:pt x="0" y="13"/>
                    </a:cubicBezTo>
                    <a:lnTo>
                      <a:pt x="0" y="48"/>
                    </a:lnTo>
                    <a:lnTo>
                      <a:pt x="354" y="1045"/>
                    </a:lnTo>
                    <a:lnTo>
                      <a:pt x="354" y="1074"/>
                    </a:lnTo>
                    <a:lnTo>
                      <a:pt x="382" y="1074"/>
                    </a:lnTo>
                    <a:cubicBezTo>
                      <a:pt x="382" y="1074"/>
                      <a:pt x="410" y="1045"/>
                      <a:pt x="382" y="1045"/>
                    </a:cubicBezTo>
                    <a:lnTo>
                      <a:pt x="57" y="13"/>
                    </a:lnTo>
                    <a:cubicBezTo>
                      <a:pt x="57" y="13"/>
                      <a:pt x="4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1278;p43">
                <a:extLst>
                  <a:ext uri="{FF2B5EF4-FFF2-40B4-BE49-F238E27FC236}">
                    <a16:creationId xmlns:a16="http://schemas.microsoft.com/office/drawing/2014/main" id="{C05B7C92-3400-A0E3-2642-3AEB7560A89C}"/>
                  </a:ext>
                </a:extLst>
              </p:cNvPr>
              <p:cNvSpPr/>
              <p:nvPr/>
            </p:nvSpPr>
            <p:spPr>
              <a:xfrm>
                <a:off x="3116689" y="4215592"/>
                <a:ext cx="1705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62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114" y="206"/>
                      <a:pt x="206" y="354"/>
                      <a:pt x="263" y="531"/>
                    </a:cubicBezTo>
                    <a:cubicBezTo>
                      <a:pt x="291" y="588"/>
                      <a:pt x="291" y="652"/>
                      <a:pt x="326" y="708"/>
                    </a:cubicBezTo>
                    <a:cubicBezTo>
                      <a:pt x="355" y="828"/>
                      <a:pt x="383" y="942"/>
                      <a:pt x="440" y="1034"/>
                    </a:cubicBezTo>
                    <a:cubicBezTo>
                      <a:pt x="440" y="1062"/>
                      <a:pt x="468" y="1062"/>
                      <a:pt x="468" y="1062"/>
                    </a:cubicBezTo>
                    <a:cubicBezTo>
                      <a:pt x="503" y="1062"/>
                      <a:pt x="503" y="1034"/>
                      <a:pt x="503" y="1005"/>
                    </a:cubicBezTo>
                    <a:cubicBezTo>
                      <a:pt x="440" y="913"/>
                      <a:pt x="411" y="793"/>
                      <a:pt x="383" y="708"/>
                    </a:cubicBezTo>
                    <a:cubicBezTo>
                      <a:pt x="355" y="652"/>
                      <a:pt x="355" y="588"/>
                      <a:pt x="326" y="531"/>
                    </a:cubicBezTo>
                    <a:cubicBezTo>
                      <a:pt x="263" y="326"/>
                      <a:pt x="178" y="178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1279;p43">
                <a:extLst>
                  <a:ext uri="{FF2B5EF4-FFF2-40B4-BE49-F238E27FC236}">
                    <a16:creationId xmlns:a16="http://schemas.microsoft.com/office/drawing/2014/main" id="{570E7AA9-9CDE-21CF-5667-262287687CE4}"/>
                  </a:ext>
                </a:extLst>
              </p:cNvPr>
              <p:cNvSpPr/>
              <p:nvPr/>
            </p:nvSpPr>
            <p:spPr>
              <a:xfrm>
                <a:off x="3127720" y="4209603"/>
                <a:ext cx="21824" cy="3403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006" extrusionOk="0">
                    <a:moveTo>
                      <a:pt x="29" y="1"/>
                    </a:moveTo>
                    <a:cubicBezTo>
                      <a:pt x="29" y="1"/>
                      <a:pt x="0" y="29"/>
                      <a:pt x="29" y="29"/>
                    </a:cubicBezTo>
                    <a:cubicBezTo>
                      <a:pt x="57" y="121"/>
                      <a:pt x="114" y="178"/>
                      <a:pt x="177" y="234"/>
                    </a:cubicBezTo>
                    <a:cubicBezTo>
                      <a:pt x="234" y="298"/>
                      <a:pt x="262" y="355"/>
                      <a:pt x="290" y="411"/>
                    </a:cubicBezTo>
                    <a:cubicBezTo>
                      <a:pt x="319" y="475"/>
                      <a:pt x="354" y="503"/>
                      <a:pt x="354" y="531"/>
                    </a:cubicBezTo>
                    <a:cubicBezTo>
                      <a:pt x="382" y="560"/>
                      <a:pt x="382" y="588"/>
                      <a:pt x="411" y="616"/>
                    </a:cubicBezTo>
                    <a:cubicBezTo>
                      <a:pt x="411" y="652"/>
                      <a:pt x="439" y="680"/>
                      <a:pt x="467" y="708"/>
                    </a:cubicBezTo>
                    <a:cubicBezTo>
                      <a:pt x="496" y="793"/>
                      <a:pt x="531" y="857"/>
                      <a:pt x="559" y="913"/>
                    </a:cubicBezTo>
                    <a:cubicBezTo>
                      <a:pt x="559" y="942"/>
                      <a:pt x="559" y="1005"/>
                      <a:pt x="616" y="1005"/>
                    </a:cubicBezTo>
                    <a:cubicBezTo>
                      <a:pt x="616" y="1005"/>
                      <a:pt x="644" y="1005"/>
                      <a:pt x="644" y="970"/>
                    </a:cubicBezTo>
                    <a:cubicBezTo>
                      <a:pt x="644" y="970"/>
                      <a:pt x="644" y="942"/>
                      <a:pt x="616" y="942"/>
                    </a:cubicBezTo>
                    <a:lnTo>
                      <a:pt x="616" y="913"/>
                    </a:lnTo>
                    <a:cubicBezTo>
                      <a:pt x="588" y="829"/>
                      <a:pt x="559" y="765"/>
                      <a:pt x="496" y="680"/>
                    </a:cubicBezTo>
                    <a:cubicBezTo>
                      <a:pt x="496" y="652"/>
                      <a:pt x="467" y="616"/>
                      <a:pt x="467" y="588"/>
                    </a:cubicBezTo>
                    <a:cubicBezTo>
                      <a:pt x="439" y="560"/>
                      <a:pt x="439" y="531"/>
                      <a:pt x="411" y="503"/>
                    </a:cubicBezTo>
                    <a:cubicBezTo>
                      <a:pt x="411" y="475"/>
                      <a:pt x="382" y="439"/>
                      <a:pt x="354" y="383"/>
                    </a:cubicBezTo>
                    <a:cubicBezTo>
                      <a:pt x="319" y="326"/>
                      <a:pt x="262" y="263"/>
                      <a:pt x="206" y="206"/>
                    </a:cubicBezTo>
                    <a:cubicBezTo>
                      <a:pt x="142" y="149"/>
                      <a:pt x="114" y="86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1280;p43">
                <a:extLst>
                  <a:ext uri="{FF2B5EF4-FFF2-40B4-BE49-F238E27FC236}">
                    <a16:creationId xmlns:a16="http://schemas.microsoft.com/office/drawing/2014/main" id="{5D8A6F1D-C0D9-DB00-E960-99B1D5C7F346}"/>
                  </a:ext>
                </a:extLst>
              </p:cNvPr>
              <p:cNvSpPr/>
              <p:nvPr/>
            </p:nvSpPr>
            <p:spPr>
              <a:xfrm>
                <a:off x="3135603" y="4204596"/>
                <a:ext cx="20876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34" extrusionOk="0">
                    <a:moveTo>
                      <a:pt x="29" y="0"/>
                    </a:moveTo>
                    <a:cubicBezTo>
                      <a:pt x="1" y="29"/>
                      <a:pt x="29" y="57"/>
                      <a:pt x="29" y="57"/>
                    </a:cubicBezTo>
                    <a:cubicBezTo>
                      <a:pt x="86" y="149"/>
                      <a:pt x="149" y="234"/>
                      <a:pt x="206" y="326"/>
                    </a:cubicBezTo>
                    <a:cubicBezTo>
                      <a:pt x="355" y="531"/>
                      <a:pt x="503" y="736"/>
                      <a:pt x="560" y="1005"/>
                    </a:cubicBezTo>
                    <a:lnTo>
                      <a:pt x="588" y="1033"/>
                    </a:lnTo>
                    <a:cubicBezTo>
                      <a:pt x="616" y="1005"/>
                      <a:pt x="616" y="1005"/>
                      <a:pt x="616" y="977"/>
                    </a:cubicBezTo>
                    <a:cubicBezTo>
                      <a:pt x="560" y="736"/>
                      <a:pt x="411" y="503"/>
                      <a:pt x="263" y="269"/>
                    </a:cubicBezTo>
                    <a:cubicBezTo>
                      <a:pt x="206" y="205"/>
                      <a:pt x="149" y="121"/>
                      <a:pt x="86" y="29"/>
                    </a:cubicBezTo>
                    <a:cubicBezTo>
                      <a:pt x="86" y="29"/>
                      <a:pt x="86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1281;p43">
                <a:extLst>
                  <a:ext uri="{FF2B5EF4-FFF2-40B4-BE49-F238E27FC236}">
                    <a16:creationId xmlns:a16="http://schemas.microsoft.com/office/drawing/2014/main" id="{88C26CF5-6EF0-7A75-A714-19E3466BD345}"/>
                  </a:ext>
                </a:extLst>
              </p:cNvPr>
              <p:cNvSpPr/>
              <p:nvPr/>
            </p:nvSpPr>
            <p:spPr>
              <a:xfrm>
                <a:off x="3887706" y="4455928"/>
                <a:ext cx="25884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765" h="411" extrusionOk="0">
                    <a:moveTo>
                      <a:pt x="736" y="0"/>
                    </a:moveTo>
                    <a:cubicBezTo>
                      <a:pt x="736" y="0"/>
                      <a:pt x="708" y="0"/>
                      <a:pt x="708" y="29"/>
                    </a:cubicBezTo>
                    <a:cubicBezTo>
                      <a:pt x="581" y="204"/>
                      <a:pt x="366" y="338"/>
                      <a:pt x="161" y="338"/>
                    </a:cubicBezTo>
                    <a:cubicBezTo>
                      <a:pt x="126" y="338"/>
                      <a:pt x="91" y="334"/>
                      <a:pt x="57" y="326"/>
                    </a:cubicBezTo>
                    <a:cubicBezTo>
                      <a:pt x="29" y="326"/>
                      <a:pt x="0" y="354"/>
                      <a:pt x="0" y="354"/>
                    </a:cubicBezTo>
                    <a:cubicBezTo>
                      <a:pt x="0" y="382"/>
                      <a:pt x="29" y="382"/>
                      <a:pt x="29" y="382"/>
                    </a:cubicBezTo>
                    <a:cubicBezTo>
                      <a:pt x="57" y="382"/>
                      <a:pt x="85" y="411"/>
                      <a:pt x="142" y="411"/>
                    </a:cubicBezTo>
                    <a:cubicBezTo>
                      <a:pt x="382" y="411"/>
                      <a:pt x="616" y="269"/>
                      <a:pt x="764" y="57"/>
                    </a:cubicBezTo>
                    <a:cubicBezTo>
                      <a:pt x="764" y="29"/>
                      <a:pt x="764" y="29"/>
                      <a:pt x="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1282;p43">
                <a:extLst>
                  <a:ext uri="{FF2B5EF4-FFF2-40B4-BE49-F238E27FC236}">
                    <a16:creationId xmlns:a16="http://schemas.microsoft.com/office/drawing/2014/main" id="{F197C39E-DBB4-8156-0E82-A9011E7CDAD3}"/>
                  </a:ext>
                </a:extLst>
              </p:cNvPr>
              <p:cNvSpPr/>
              <p:nvPr/>
            </p:nvSpPr>
            <p:spPr>
              <a:xfrm>
                <a:off x="3562408" y="3847459"/>
                <a:ext cx="53899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26" extrusionOk="0">
                    <a:moveTo>
                      <a:pt x="92" y="0"/>
                    </a:moveTo>
                    <a:cubicBezTo>
                      <a:pt x="64" y="0"/>
                      <a:pt x="29" y="36"/>
                      <a:pt x="29" y="64"/>
                    </a:cubicBezTo>
                    <a:cubicBezTo>
                      <a:pt x="0" y="92"/>
                      <a:pt x="29" y="121"/>
                      <a:pt x="64" y="121"/>
                    </a:cubicBezTo>
                    <a:cubicBezTo>
                      <a:pt x="382" y="213"/>
                      <a:pt x="736" y="326"/>
                      <a:pt x="1125" y="326"/>
                    </a:cubicBezTo>
                    <a:cubicBezTo>
                      <a:pt x="1267" y="326"/>
                      <a:pt x="1415" y="297"/>
                      <a:pt x="1564" y="269"/>
                    </a:cubicBezTo>
                    <a:cubicBezTo>
                      <a:pt x="1592" y="269"/>
                      <a:pt x="1592" y="213"/>
                      <a:pt x="1592" y="177"/>
                    </a:cubicBezTo>
                    <a:cubicBezTo>
                      <a:pt x="1592" y="149"/>
                      <a:pt x="1564" y="149"/>
                      <a:pt x="1507" y="149"/>
                    </a:cubicBezTo>
                    <a:cubicBezTo>
                      <a:pt x="1383" y="180"/>
                      <a:pt x="1256" y="193"/>
                      <a:pt x="1127" y="193"/>
                    </a:cubicBezTo>
                    <a:cubicBezTo>
                      <a:pt x="764" y="193"/>
                      <a:pt x="395" y="89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1283;p43">
                <a:extLst>
                  <a:ext uri="{FF2B5EF4-FFF2-40B4-BE49-F238E27FC236}">
                    <a16:creationId xmlns:a16="http://schemas.microsoft.com/office/drawing/2014/main" id="{A0FEF57E-42CC-20AB-A59A-8B6632D44246}"/>
                  </a:ext>
                </a:extLst>
              </p:cNvPr>
              <p:cNvSpPr/>
              <p:nvPr/>
            </p:nvSpPr>
            <p:spPr>
              <a:xfrm>
                <a:off x="3306034" y="4282858"/>
                <a:ext cx="553676" cy="577800"/>
              </a:xfrm>
              <a:custGeom>
                <a:avLst/>
                <a:gdLst/>
                <a:ahLst/>
                <a:cxnLst/>
                <a:rect l="l" t="t" r="r" b="b"/>
                <a:pathLst>
                  <a:path w="16364" h="17077" extrusionOk="0">
                    <a:moveTo>
                      <a:pt x="8076" y="0"/>
                    </a:moveTo>
                    <a:cubicBezTo>
                      <a:pt x="6531" y="0"/>
                      <a:pt x="5025" y="643"/>
                      <a:pt x="4012" y="1904"/>
                    </a:cubicBezTo>
                    <a:cubicBezTo>
                      <a:pt x="2335" y="3906"/>
                      <a:pt x="3220" y="6941"/>
                      <a:pt x="1239" y="9006"/>
                    </a:cubicBezTo>
                    <a:cubicBezTo>
                      <a:pt x="977" y="9240"/>
                      <a:pt x="708" y="9480"/>
                      <a:pt x="531" y="9770"/>
                    </a:cubicBezTo>
                    <a:cubicBezTo>
                      <a:pt x="213" y="10244"/>
                      <a:pt x="93" y="10832"/>
                      <a:pt x="64" y="11426"/>
                    </a:cubicBezTo>
                    <a:cubicBezTo>
                      <a:pt x="1" y="12487"/>
                      <a:pt x="64" y="13548"/>
                      <a:pt x="298" y="14581"/>
                    </a:cubicBezTo>
                    <a:cubicBezTo>
                      <a:pt x="680" y="16434"/>
                      <a:pt x="2335" y="16463"/>
                      <a:pt x="4012" y="16732"/>
                    </a:cubicBezTo>
                    <a:cubicBezTo>
                      <a:pt x="5249" y="16904"/>
                      <a:pt x="6492" y="17077"/>
                      <a:pt x="7731" y="17077"/>
                    </a:cubicBezTo>
                    <a:cubicBezTo>
                      <a:pt x="7965" y="17077"/>
                      <a:pt x="8199" y="17070"/>
                      <a:pt x="8433" y="17057"/>
                    </a:cubicBezTo>
                    <a:cubicBezTo>
                      <a:pt x="10230" y="16937"/>
                      <a:pt x="11971" y="16378"/>
                      <a:pt x="13683" y="15819"/>
                    </a:cubicBezTo>
                    <a:cubicBezTo>
                      <a:pt x="13767" y="15784"/>
                      <a:pt x="13888" y="15755"/>
                      <a:pt x="13973" y="15727"/>
                    </a:cubicBezTo>
                    <a:cubicBezTo>
                      <a:pt x="14390" y="15578"/>
                      <a:pt x="14772" y="15430"/>
                      <a:pt x="15097" y="15168"/>
                    </a:cubicBezTo>
                    <a:cubicBezTo>
                      <a:pt x="16364" y="14192"/>
                      <a:pt x="16364" y="11688"/>
                      <a:pt x="15685" y="10365"/>
                    </a:cubicBezTo>
                    <a:cubicBezTo>
                      <a:pt x="15479" y="9947"/>
                      <a:pt x="15126" y="9593"/>
                      <a:pt x="14829" y="9211"/>
                    </a:cubicBezTo>
                    <a:cubicBezTo>
                      <a:pt x="13654" y="7648"/>
                      <a:pt x="13711" y="5879"/>
                      <a:pt x="13442" y="4083"/>
                    </a:cubicBezTo>
                    <a:cubicBezTo>
                      <a:pt x="13209" y="2491"/>
                      <a:pt x="11942" y="1253"/>
                      <a:pt x="10556" y="574"/>
                    </a:cubicBezTo>
                    <a:cubicBezTo>
                      <a:pt x="9766" y="190"/>
                      <a:pt x="8915" y="0"/>
                      <a:pt x="8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1284;p43">
                <a:extLst>
                  <a:ext uri="{FF2B5EF4-FFF2-40B4-BE49-F238E27FC236}">
                    <a16:creationId xmlns:a16="http://schemas.microsoft.com/office/drawing/2014/main" id="{6E78B1CB-783A-B5D6-6E12-23EF47DA0FDB}"/>
                  </a:ext>
                </a:extLst>
              </p:cNvPr>
              <p:cNvSpPr/>
              <p:nvPr/>
            </p:nvSpPr>
            <p:spPr>
              <a:xfrm>
                <a:off x="3583450" y="4300352"/>
                <a:ext cx="20878" cy="54865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9370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28"/>
                    </a:cubicBezTo>
                    <a:lnTo>
                      <a:pt x="560" y="19334"/>
                    </a:lnTo>
                    <a:lnTo>
                      <a:pt x="588" y="19370"/>
                    </a:lnTo>
                    <a:cubicBezTo>
                      <a:pt x="616" y="19334"/>
                      <a:pt x="616" y="19334"/>
                      <a:pt x="616" y="19306"/>
                    </a:cubicBezTo>
                    <a:lnTo>
                      <a:pt x="58" y="28"/>
                    </a:lnTo>
                    <a:cubicBezTo>
                      <a:pt x="58" y="28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1285;p43">
                <a:extLst>
                  <a:ext uri="{FF2B5EF4-FFF2-40B4-BE49-F238E27FC236}">
                    <a16:creationId xmlns:a16="http://schemas.microsoft.com/office/drawing/2014/main" id="{5C353954-2336-592C-7076-18C8E09FA485}"/>
                  </a:ext>
                </a:extLst>
              </p:cNvPr>
              <p:cNvSpPr/>
              <p:nvPr/>
            </p:nvSpPr>
            <p:spPr>
              <a:xfrm>
                <a:off x="3328061" y="4302246"/>
                <a:ext cx="509623" cy="548668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6216" extrusionOk="0">
                    <a:moveTo>
                      <a:pt x="7429" y="64"/>
                    </a:moveTo>
                    <a:cubicBezTo>
                      <a:pt x="8193" y="64"/>
                      <a:pt x="8992" y="241"/>
                      <a:pt x="9671" y="595"/>
                    </a:cubicBezTo>
                    <a:cubicBezTo>
                      <a:pt x="11143" y="1331"/>
                      <a:pt x="12147" y="2569"/>
                      <a:pt x="12324" y="3892"/>
                    </a:cubicBezTo>
                    <a:cubicBezTo>
                      <a:pt x="12381" y="4245"/>
                      <a:pt x="12409" y="4599"/>
                      <a:pt x="12437" y="4953"/>
                    </a:cubicBezTo>
                    <a:cubicBezTo>
                      <a:pt x="12586" y="6311"/>
                      <a:pt x="12734" y="7577"/>
                      <a:pt x="13590" y="8759"/>
                    </a:cubicBezTo>
                    <a:cubicBezTo>
                      <a:pt x="13675" y="8879"/>
                      <a:pt x="13767" y="8992"/>
                      <a:pt x="13852" y="9112"/>
                    </a:cubicBezTo>
                    <a:cubicBezTo>
                      <a:pt x="14029" y="9346"/>
                      <a:pt x="14241" y="9586"/>
                      <a:pt x="14383" y="9848"/>
                    </a:cubicBezTo>
                    <a:cubicBezTo>
                      <a:pt x="14977" y="11030"/>
                      <a:pt x="15005" y="13414"/>
                      <a:pt x="13852" y="14362"/>
                    </a:cubicBezTo>
                    <a:cubicBezTo>
                      <a:pt x="13534" y="14595"/>
                      <a:pt x="13180" y="14744"/>
                      <a:pt x="12826" y="14857"/>
                    </a:cubicBezTo>
                    <a:cubicBezTo>
                      <a:pt x="12734" y="14892"/>
                      <a:pt x="12650" y="14921"/>
                      <a:pt x="12558" y="14949"/>
                    </a:cubicBezTo>
                    <a:cubicBezTo>
                      <a:pt x="11022" y="15479"/>
                      <a:pt x="9402" y="16010"/>
                      <a:pt x="7754" y="16130"/>
                    </a:cubicBezTo>
                    <a:cubicBezTo>
                      <a:pt x="7549" y="16159"/>
                      <a:pt x="7308" y="16159"/>
                      <a:pt x="7075" y="16159"/>
                    </a:cubicBezTo>
                    <a:cubicBezTo>
                      <a:pt x="5957" y="16159"/>
                      <a:pt x="4804" y="15982"/>
                      <a:pt x="3715" y="15805"/>
                    </a:cubicBezTo>
                    <a:cubicBezTo>
                      <a:pt x="3566" y="15805"/>
                      <a:pt x="3418" y="15777"/>
                      <a:pt x="3276" y="15741"/>
                    </a:cubicBezTo>
                    <a:cubicBezTo>
                      <a:pt x="1861" y="15564"/>
                      <a:pt x="651" y="15387"/>
                      <a:pt x="326" y="13796"/>
                    </a:cubicBezTo>
                    <a:cubicBezTo>
                      <a:pt x="121" y="12826"/>
                      <a:pt x="57" y="11822"/>
                      <a:pt x="121" y="10853"/>
                    </a:cubicBezTo>
                    <a:cubicBezTo>
                      <a:pt x="149" y="10322"/>
                      <a:pt x="234" y="9763"/>
                      <a:pt x="531" y="9289"/>
                    </a:cubicBezTo>
                    <a:cubicBezTo>
                      <a:pt x="651" y="9084"/>
                      <a:pt x="828" y="8936"/>
                      <a:pt x="977" y="8759"/>
                    </a:cubicBezTo>
                    <a:cubicBezTo>
                      <a:pt x="1033" y="8702"/>
                      <a:pt x="1118" y="8638"/>
                      <a:pt x="1182" y="8554"/>
                    </a:cubicBezTo>
                    <a:cubicBezTo>
                      <a:pt x="2123" y="7521"/>
                      <a:pt x="2356" y="6226"/>
                      <a:pt x="2597" y="4988"/>
                    </a:cubicBezTo>
                    <a:cubicBezTo>
                      <a:pt x="2802" y="3835"/>
                      <a:pt x="3007" y="2746"/>
                      <a:pt x="3715" y="1833"/>
                    </a:cubicBezTo>
                    <a:cubicBezTo>
                      <a:pt x="4599" y="708"/>
                      <a:pt x="5957" y="64"/>
                      <a:pt x="7429" y="64"/>
                    </a:cubicBezTo>
                    <a:close/>
                    <a:moveTo>
                      <a:pt x="7429" y="1"/>
                    </a:moveTo>
                    <a:cubicBezTo>
                      <a:pt x="5957" y="1"/>
                      <a:pt x="4571" y="651"/>
                      <a:pt x="3658" y="1805"/>
                    </a:cubicBezTo>
                    <a:cubicBezTo>
                      <a:pt x="2951" y="2717"/>
                      <a:pt x="2745" y="3863"/>
                      <a:pt x="2533" y="4953"/>
                    </a:cubicBezTo>
                    <a:cubicBezTo>
                      <a:pt x="2300" y="6226"/>
                      <a:pt x="2066" y="7492"/>
                      <a:pt x="1118" y="8525"/>
                    </a:cubicBezTo>
                    <a:cubicBezTo>
                      <a:pt x="1062" y="8582"/>
                      <a:pt x="1005" y="8667"/>
                      <a:pt x="942" y="8730"/>
                    </a:cubicBezTo>
                    <a:cubicBezTo>
                      <a:pt x="765" y="8879"/>
                      <a:pt x="623" y="9056"/>
                      <a:pt x="475" y="9261"/>
                    </a:cubicBezTo>
                    <a:cubicBezTo>
                      <a:pt x="177" y="9728"/>
                      <a:pt x="93" y="10322"/>
                      <a:pt x="57" y="10824"/>
                    </a:cubicBezTo>
                    <a:cubicBezTo>
                      <a:pt x="1" y="11822"/>
                      <a:pt x="57" y="12855"/>
                      <a:pt x="269" y="13831"/>
                    </a:cubicBezTo>
                    <a:cubicBezTo>
                      <a:pt x="588" y="15451"/>
                      <a:pt x="1889" y="15628"/>
                      <a:pt x="3276" y="15805"/>
                    </a:cubicBezTo>
                    <a:cubicBezTo>
                      <a:pt x="3418" y="15833"/>
                      <a:pt x="3538" y="15861"/>
                      <a:pt x="3686" y="15861"/>
                    </a:cubicBezTo>
                    <a:cubicBezTo>
                      <a:pt x="4804" y="16038"/>
                      <a:pt x="5929" y="16215"/>
                      <a:pt x="7075" y="16215"/>
                    </a:cubicBezTo>
                    <a:cubicBezTo>
                      <a:pt x="7308" y="16215"/>
                      <a:pt x="7549" y="16215"/>
                      <a:pt x="7754" y="16187"/>
                    </a:cubicBezTo>
                    <a:cubicBezTo>
                      <a:pt x="9431" y="16067"/>
                      <a:pt x="11022" y="15536"/>
                      <a:pt x="12586" y="15005"/>
                    </a:cubicBezTo>
                    <a:cubicBezTo>
                      <a:pt x="12678" y="14977"/>
                      <a:pt x="12763" y="14949"/>
                      <a:pt x="12855" y="14921"/>
                    </a:cubicBezTo>
                    <a:cubicBezTo>
                      <a:pt x="13208" y="14800"/>
                      <a:pt x="13562" y="14652"/>
                      <a:pt x="13888" y="14390"/>
                    </a:cubicBezTo>
                    <a:cubicBezTo>
                      <a:pt x="15062" y="13442"/>
                      <a:pt x="15034" y="11001"/>
                      <a:pt x="14446" y="9820"/>
                    </a:cubicBezTo>
                    <a:cubicBezTo>
                      <a:pt x="14298" y="9551"/>
                      <a:pt x="14093" y="9289"/>
                      <a:pt x="13916" y="9056"/>
                    </a:cubicBezTo>
                    <a:cubicBezTo>
                      <a:pt x="13824" y="8964"/>
                      <a:pt x="13711" y="8844"/>
                      <a:pt x="13647" y="8730"/>
                    </a:cubicBezTo>
                    <a:cubicBezTo>
                      <a:pt x="12763" y="7577"/>
                      <a:pt x="12650" y="6283"/>
                      <a:pt x="12501" y="4953"/>
                    </a:cubicBezTo>
                    <a:cubicBezTo>
                      <a:pt x="12473" y="4599"/>
                      <a:pt x="12437" y="4245"/>
                      <a:pt x="12381" y="3892"/>
                    </a:cubicBezTo>
                    <a:cubicBezTo>
                      <a:pt x="12204" y="2540"/>
                      <a:pt x="11199" y="1302"/>
                      <a:pt x="9700" y="567"/>
                    </a:cubicBezTo>
                    <a:cubicBezTo>
                      <a:pt x="8992" y="213"/>
                      <a:pt x="8228" y="1"/>
                      <a:pt x="74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1286;p43">
                <a:extLst>
                  <a:ext uri="{FF2B5EF4-FFF2-40B4-BE49-F238E27FC236}">
                    <a16:creationId xmlns:a16="http://schemas.microsoft.com/office/drawing/2014/main" id="{C87EFDBC-FF9E-7B01-2073-003B797B4570}"/>
                  </a:ext>
                </a:extLst>
              </p:cNvPr>
              <p:cNvSpPr/>
              <p:nvPr/>
            </p:nvSpPr>
            <p:spPr>
              <a:xfrm>
                <a:off x="3734024" y="4439890"/>
                <a:ext cx="795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126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121" y="390"/>
                      <a:pt x="178" y="743"/>
                      <a:pt x="149" y="1097"/>
                    </a:cubicBezTo>
                    <a:lnTo>
                      <a:pt x="178" y="1125"/>
                    </a:lnTo>
                    <a:cubicBezTo>
                      <a:pt x="206" y="1125"/>
                      <a:pt x="206" y="1097"/>
                      <a:pt x="206" y="1097"/>
                    </a:cubicBezTo>
                    <a:cubicBezTo>
                      <a:pt x="234" y="708"/>
                      <a:pt x="178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1287;p43">
                <a:extLst>
                  <a:ext uri="{FF2B5EF4-FFF2-40B4-BE49-F238E27FC236}">
                    <a16:creationId xmlns:a16="http://schemas.microsoft.com/office/drawing/2014/main" id="{BF72F39A-3553-A473-2347-71A70EC53C61}"/>
                  </a:ext>
                </a:extLst>
              </p:cNvPr>
              <p:cNvSpPr/>
              <p:nvPr/>
            </p:nvSpPr>
            <p:spPr>
              <a:xfrm>
                <a:off x="3740960" y="4494940"/>
                <a:ext cx="31873" cy="9172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711" extrusionOk="0">
                    <a:moveTo>
                      <a:pt x="57" y="1"/>
                    </a:moveTo>
                    <a:lnTo>
                      <a:pt x="29" y="29"/>
                    </a:lnTo>
                    <a:cubicBezTo>
                      <a:pt x="1" y="970"/>
                      <a:pt x="298" y="1946"/>
                      <a:pt x="913" y="2682"/>
                    </a:cubicBezTo>
                    <a:lnTo>
                      <a:pt x="913" y="2710"/>
                    </a:lnTo>
                    <a:lnTo>
                      <a:pt x="942" y="2710"/>
                    </a:lnTo>
                    <a:lnTo>
                      <a:pt x="942" y="2653"/>
                    </a:lnTo>
                    <a:cubicBezTo>
                      <a:pt x="355" y="1911"/>
                      <a:pt x="57" y="970"/>
                      <a:pt x="93" y="29"/>
                    </a:cubicBezTo>
                    <a:cubicBezTo>
                      <a:pt x="93" y="29"/>
                      <a:pt x="93" y="1"/>
                      <a:pt x="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1288;p43">
                <a:extLst>
                  <a:ext uri="{FF2B5EF4-FFF2-40B4-BE49-F238E27FC236}">
                    <a16:creationId xmlns:a16="http://schemas.microsoft.com/office/drawing/2014/main" id="{14083952-9DC9-23EE-7B7C-F55652389285}"/>
                  </a:ext>
                </a:extLst>
              </p:cNvPr>
              <p:cNvSpPr/>
              <p:nvPr/>
            </p:nvSpPr>
            <p:spPr>
              <a:xfrm>
                <a:off x="3433866" y="4522720"/>
                <a:ext cx="9846" cy="3806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125" extrusionOk="0">
                    <a:moveTo>
                      <a:pt x="262" y="0"/>
                    </a:moveTo>
                    <a:cubicBezTo>
                      <a:pt x="234" y="0"/>
                      <a:pt x="234" y="0"/>
                      <a:pt x="234" y="28"/>
                    </a:cubicBezTo>
                    <a:cubicBezTo>
                      <a:pt x="206" y="382"/>
                      <a:pt x="149" y="736"/>
                      <a:pt x="0" y="1061"/>
                    </a:cubicBezTo>
                    <a:lnTo>
                      <a:pt x="0" y="1125"/>
                    </a:lnTo>
                    <a:lnTo>
                      <a:pt x="29" y="1125"/>
                    </a:lnTo>
                    <a:cubicBezTo>
                      <a:pt x="29" y="1125"/>
                      <a:pt x="29" y="1090"/>
                      <a:pt x="57" y="1090"/>
                    </a:cubicBezTo>
                    <a:cubicBezTo>
                      <a:pt x="206" y="771"/>
                      <a:pt x="262" y="382"/>
                      <a:pt x="291" y="28"/>
                    </a:cubicBezTo>
                    <a:cubicBezTo>
                      <a:pt x="291" y="0"/>
                      <a:pt x="291" y="0"/>
                      <a:pt x="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1289;p43">
                <a:extLst>
                  <a:ext uri="{FF2B5EF4-FFF2-40B4-BE49-F238E27FC236}">
                    <a16:creationId xmlns:a16="http://schemas.microsoft.com/office/drawing/2014/main" id="{2E9ACB0E-916F-82D0-24A9-AE6C53E3F0CD}"/>
                  </a:ext>
                </a:extLst>
              </p:cNvPr>
              <p:cNvSpPr/>
              <p:nvPr/>
            </p:nvSpPr>
            <p:spPr>
              <a:xfrm>
                <a:off x="3446791" y="4559567"/>
                <a:ext cx="5075" cy="21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24" extrusionOk="0">
                    <a:moveTo>
                      <a:pt x="121" y="1"/>
                    </a:moveTo>
                    <a:cubicBezTo>
                      <a:pt x="121" y="1"/>
                      <a:pt x="85" y="1"/>
                      <a:pt x="85" y="36"/>
                    </a:cubicBezTo>
                    <a:lnTo>
                      <a:pt x="1" y="595"/>
                    </a:lnTo>
                    <a:cubicBezTo>
                      <a:pt x="1" y="623"/>
                      <a:pt x="29" y="623"/>
                      <a:pt x="29" y="623"/>
                    </a:cubicBezTo>
                    <a:lnTo>
                      <a:pt x="57" y="623"/>
                    </a:lnTo>
                    <a:lnTo>
                      <a:pt x="149" y="36"/>
                    </a:lnTo>
                    <a:cubicBezTo>
                      <a:pt x="149" y="36"/>
                      <a:pt x="149" y="1"/>
                      <a:pt x="1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844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50"/>
          <p:cNvSpPr txBox="1">
            <a:spLocks noGrp="1"/>
          </p:cNvSpPr>
          <p:nvPr>
            <p:ph type="subTitle" idx="1"/>
          </p:nvPr>
        </p:nvSpPr>
        <p:spPr>
          <a:xfrm>
            <a:off x="1618112" y="1858968"/>
            <a:ext cx="6600231" cy="64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dirty="0"/>
              <a:t>Build a facial recognition system to identify candidates in the exam room </a:t>
            </a:r>
          </a:p>
          <a:p>
            <a:pPr marL="0" indent="0" algn="just"/>
            <a:r>
              <a:rPr lang="en-US" dirty="0"/>
              <a:t>using </a:t>
            </a:r>
            <a:r>
              <a:rPr lang="en-US" dirty="0" err="1"/>
              <a:t>FaceNet</a:t>
            </a:r>
            <a:r>
              <a:rPr lang="en-US" dirty="0"/>
              <a:t>, MTCNN, Mediapipe, and </a:t>
            </a:r>
            <a:r>
              <a:rPr lang="en-US" dirty="0" smtClean="0"/>
              <a:t>YOLO8.</a:t>
            </a:r>
            <a:endParaRPr dirty="0"/>
          </a:p>
        </p:txBody>
      </p:sp>
      <p:sp>
        <p:nvSpPr>
          <p:cNvPr id="1564" name="Google Shape;1564;p50"/>
          <p:cNvSpPr txBox="1">
            <a:spLocks noGrp="1"/>
          </p:cNvSpPr>
          <p:nvPr>
            <p:ph type="subTitle" idx="2"/>
          </p:nvPr>
        </p:nvSpPr>
        <p:spPr>
          <a:xfrm>
            <a:off x="1618119" y="3566918"/>
            <a:ext cx="6600223" cy="64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Achieve 96.55% and 98.59</a:t>
            </a:r>
            <a:r>
              <a:rPr lang="en-US" dirty="0" smtClean="0"/>
              <a:t>% of recognition for ideal condition.</a:t>
            </a:r>
            <a:endParaRPr dirty="0"/>
          </a:p>
        </p:txBody>
      </p:sp>
      <p:sp>
        <p:nvSpPr>
          <p:cNvPr id="1566" name="Google Shape;1566;p50"/>
          <p:cNvSpPr txBox="1">
            <a:spLocks noGrp="1"/>
          </p:cNvSpPr>
          <p:nvPr>
            <p:ph type="subTitle" idx="5"/>
          </p:nvPr>
        </p:nvSpPr>
        <p:spPr>
          <a:xfrm>
            <a:off x="1618113" y="1614604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Achivement</a:t>
            </a:r>
            <a:endParaRPr dirty="0"/>
          </a:p>
        </p:txBody>
      </p:sp>
      <p:sp>
        <p:nvSpPr>
          <p:cNvPr id="1570" name="Google Shape;1570;p50"/>
          <p:cNvSpPr txBox="1">
            <a:spLocks noGrp="1"/>
          </p:cNvSpPr>
          <p:nvPr>
            <p:ph type="subTitle" idx="7"/>
          </p:nvPr>
        </p:nvSpPr>
        <p:spPr>
          <a:xfrm>
            <a:off x="1618113" y="3322612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Accuracy</a:t>
            </a:r>
            <a:endParaRPr dirty="0"/>
          </a:p>
        </p:txBody>
      </p:sp>
      <p:sp>
        <p:nvSpPr>
          <p:cNvPr id="1571" name="Google Shape;1571;p50"/>
          <p:cNvSpPr/>
          <p:nvPr/>
        </p:nvSpPr>
        <p:spPr>
          <a:xfrm>
            <a:off x="719992" y="1448328"/>
            <a:ext cx="754638" cy="70856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50"/>
          <p:cNvSpPr/>
          <p:nvPr/>
        </p:nvSpPr>
        <p:spPr>
          <a:xfrm>
            <a:off x="719992" y="3161016"/>
            <a:ext cx="754638" cy="70856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D18A3D-C9F7-24C4-C4C4-D8A5E006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8" name="Graphic 7" descr="Ribbon">
            <a:extLst>
              <a:ext uri="{FF2B5EF4-FFF2-40B4-BE49-F238E27FC236}">
                <a16:creationId xmlns:a16="http://schemas.microsoft.com/office/drawing/2014/main" id="{9477F63C-EF81-DA0C-0542-D3D2084A1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189" y="1548427"/>
            <a:ext cx="499156" cy="499156"/>
          </a:xfrm>
          <a:prstGeom prst="rect">
            <a:avLst/>
          </a:prstGeom>
        </p:spPr>
      </p:pic>
      <p:pic>
        <p:nvPicPr>
          <p:cNvPr id="16" name="Graphic 7" descr="Ribbon">
            <a:extLst>
              <a:ext uri="{FF2B5EF4-FFF2-40B4-BE49-F238E27FC236}">
                <a16:creationId xmlns:a16="http://schemas.microsoft.com/office/drawing/2014/main" id="{9477F63C-EF81-DA0C-0542-D3D2084A1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189" y="3261115"/>
            <a:ext cx="499156" cy="4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83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0"/>
          <p:cNvSpPr txBox="1">
            <a:spLocks noGrp="1"/>
          </p:cNvSpPr>
          <p:nvPr>
            <p:ph type="subTitle" idx="2"/>
          </p:nvPr>
        </p:nvSpPr>
        <p:spPr>
          <a:xfrm>
            <a:off x="1618119" y="1701560"/>
            <a:ext cx="6600223" cy="64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Not perform well in bad recognition conditions due to several reasons: dataset quality, video quality, computer hardware, algorithms </a:t>
            </a:r>
            <a:endParaRPr dirty="0"/>
          </a:p>
        </p:txBody>
      </p:sp>
      <p:sp>
        <p:nvSpPr>
          <p:cNvPr id="1567" name="Google Shape;1567;p50"/>
          <p:cNvSpPr txBox="1">
            <a:spLocks noGrp="1"/>
          </p:cNvSpPr>
          <p:nvPr>
            <p:ph type="subTitle" idx="6"/>
          </p:nvPr>
        </p:nvSpPr>
        <p:spPr>
          <a:xfrm>
            <a:off x="1618113" y="3489420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</a:t>
            </a:r>
            <a:endParaRPr dirty="0"/>
          </a:p>
        </p:txBody>
      </p:sp>
      <p:sp>
        <p:nvSpPr>
          <p:cNvPr id="1568" name="Google Shape;1568;p50"/>
          <p:cNvSpPr txBox="1">
            <a:spLocks noGrp="1"/>
          </p:cNvSpPr>
          <p:nvPr>
            <p:ph type="subTitle" idx="3"/>
          </p:nvPr>
        </p:nvSpPr>
        <p:spPr>
          <a:xfrm>
            <a:off x="1618113" y="3733668"/>
            <a:ext cx="404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Security for face, avoiding fake 2D image, …</a:t>
            </a:r>
            <a:endParaRPr dirty="0"/>
          </a:p>
        </p:txBody>
      </p:sp>
      <p:sp>
        <p:nvSpPr>
          <p:cNvPr id="1570" name="Google Shape;1570;p50"/>
          <p:cNvSpPr txBox="1">
            <a:spLocks noGrp="1"/>
          </p:cNvSpPr>
          <p:nvPr>
            <p:ph type="subTitle" idx="7"/>
          </p:nvPr>
        </p:nvSpPr>
        <p:spPr>
          <a:xfrm>
            <a:off x="1618113" y="1457254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</a:t>
            </a:r>
            <a:endParaRPr dirty="0"/>
          </a:p>
        </p:txBody>
      </p:sp>
      <p:sp>
        <p:nvSpPr>
          <p:cNvPr id="1572" name="Google Shape;1572;p50"/>
          <p:cNvSpPr/>
          <p:nvPr/>
        </p:nvSpPr>
        <p:spPr>
          <a:xfrm>
            <a:off x="719992" y="1295658"/>
            <a:ext cx="754638" cy="70856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3" name="Google Shape;1573;p50"/>
          <p:cNvSpPr/>
          <p:nvPr/>
        </p:nvSpPr>
        <p:spPr>
          <a:xfrm>
            <a:off x="719992" y="3337106"/>
            <a:ext cx="754638" cy="70856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D18A3D-C9F7-24C4-C4C4-D8A5E006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10" name="Graphic 9" descr="Chevron arrows">
            <a:extLst>
              <a:ext uri="{FF2B5EF4-FFF2-40B4-BE49-F238E27FC236}">
                <a16:creationId xmlns:a16="http://schemas.microsoft.com/office/drawing/2014/main" id="{FDA20ACC-9BC9-C08C-19D6-F4496BA3C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189" y="3439492"/>
            <a:ext cx="499156" cy="499156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1F248CD9-E392-0DBE-DADC-0EED4AA4B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44189" y="1395757"/>
            <a:ext cx="499156" cy="4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77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39"/>
          <p:cNvGrpSpPr/>
          <p:nvPr/>
        </p:nvGrpSpPr>
        <p:grpSpPr>
          <a:xfrm flipH="1">
            <a:off x="7578033" y="2389777"/>
            <a:ext cx="1488734" cy="2590889"/>
            <a:chOff x="-5808398" y="445034"/>
            <a:chExt cx="2883268" cy="4024276"/>
          </a:xfrm>
        </p:grpSpPr>
        <p:sp>
          <p:nvSpPr>
            <p:cNvPr id="678" name="Google Shape;678;p39"/>
            <p:cNvSpPr/>
            <p:nvPr/>
          </p:nvSpPr>
          <p:spPr>
            <a:xfrm rot="2744938">
              <a:off x="-3819530" y="1542726"/>
              <a:ext cx="754654" cy="708578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 rot="6300017">
              <a:off x="-5588098" y="1340012"/>
              <a:ext cx="2259327" cy="2189777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" name="Google Shape;680;p39"/>
            <p:cNvGrpSpPr/>
            <p:nvPr/>
          </p:nvGrpSpPr>
          <p:grpSpPr>
            <a:xfrm>
              <a:off x="-5163380" y="1291096"/>
              <a:ext cx="1547505" cy="3178214"/>
              <a:chOff x="-2207555" y="876296"/>
              <a:chExt cx="1547505" cy="3178214"/>
            </a:xfrm>
          </p:grpSpPr>
          <p:grpSp>
            <p:nvGrpSpPr>
              <p:cNvPr id="681" name="Google Shape;681;p39"/>
              <p:cNvGrpSpPr/>
              <p:nvPr/>
            </p:nvGrpSpPr>
            <p:grpSpPr>
              <a:xfrm>
                <a:off x="-2207555" y="876296"/>
                <a:ext cx="1547505" cy="3178214"/>
                <a:chOff x="-6810083" y="-1297691"/>
                <a:chExt cx="5037450" cy="10345749"/>
              </a:xfrm>
            </p:grpSpPr>
            <p:sp>
              <p:nvSpPr>
                <p:cNvPr id="682" name="Google Shape;682;p39"/>
                <p:cNvSpPr/>
                <p:nvPr/>
              </p:nvSpPr>
              <p:spPr>
                <a:xfrm>
                  <a:off x="-5891066" y="-605503"/>
                  <a:ext cx="3025992" cy="133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7" h="2841" extrusionOk="0">
                      <a:moveTo>
                        <a:pt x="3104" y="1"/>
                      </a:moveTo>
                      <a:cubicBezTo>
                        <a:pt x="2964" y="175"/>
                        <a:pt x="2740" y="226"/>
                        <a:pt x="2506" y="226"/>
                      </a:cubicBezTo>
                      <a:cubicBezTo>
                        <a:pt x="2448" y="226"/>
                        <a:pt x="2390" y="223"/>
                        <a:pt x="2332" y="218"/>
                      </a:cubicBezTo>
                      <a:cubicBezTo>
                        <a:pt x="2068" y="175"/>
                        <a:pt x="1804" y="64"/>
                        <a:pt x="1518" y="64"/>
                      </a:cubicBezTo>
                      <a:cubicBezTo>
                        <a:pt x="1495" y="63"/>
                        <a:pt x="1472" y="63"/>
                        <a:pt x="1449" y="63"/>
                      </a:cubicBezTo>
                      <a:cubicBezTo>
                        <a:pt x="1098" y="63"/>
                        <a:pt x="756" y="213"/>
                        <a:pt x="508" y="461"/>
                      </a:cubicBezTo>
                      <a:cubicBezTo>
                        <a:pt x="22" y="947"/>
                        <a:pt x="1" y="1804"/>
                        <a:pt x="440" y="2311"/>
                      </a:cubicBezTo>
                      <a:cubicBezTo>
                        <a:pt x="709" y="2606"/>
                        <a:pt x="1111" y="2760"/>
                        <a:pt x="1503" y="2760"/>
                      </a:cubicBezTo>
                      <a:cubicBezTo>
                        <a:pt x="1788" y="2760"/>
                        <a:pt x="2068" y="2679"/>
                        <a:pt x="2290" y="2512"/>
                      </a:cubicBezTo>
                      <a:lnTo>
                        <a:pt x="5372" y="2840"/>
                      </a:lnTo>
                      <a:cubicBezTo>
                        <a:pt x="5880" y="2819"/>
                        <a:pt x="6345" y="2380"/>
                        <a:pt x="6409" y="1851"/>
                      </a:cubicBezTo>
                      <a:cubicBezTo>
                        <a:pt x="6456" y="1344"/>
                        <a:pt x="6060" y="815"/>
                        <a:pt x="5552" y="704"/>
                      </a:cubicBezTo>
                      <a:cubicBezTo>
                        <a:pt x="5351" y="662"/>
                        <a:pt x="5156" y="683"/>
                        <a:pt x="4955" y="593"/>
                      </a:cubicBezTo>
                      <a:cubicBezTo>
                        <a:pt x="4759" y="530"/>
                        <a:pt x="4558" y="350"/>
                        <a:pt x="4648" y="175"/>
                      </a:cubicBezTo>
                      <a:cubicBezTo>
                        <a:pt x="4119" y="86"/>
                        <a:pt x="3633" y="64"/>
                        <a:pt x="3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9"/>
                <p:cNvSpPr/>
                <p:nvPr/>
              </p:nvSpPr>
              <p:spPr>
                <a:xfrm>
                  <a:off x="-4661805" y="-429293"/>
                  <a:ext cx="805588" cy="121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97" extrusionOk="0">
                      <a:moveTo>
                        <a:pt x="571" y="0"/>
                      </a:moveTo>
                      <a:lnTo>
                        <a:pt x="0" y="1803"/>
                      </a:lnTo>
                      <a:lnTo>
                        <a:pt x="85" y="2464"/>
                      </a:lnTo>
                      <a:lnTo>
                        <a:pt x="1718" y="2596"/>
                      </a:lnTo>
                      <a:lnTo>
                        <a:pt x="1718" y="2596"/>
                      </a:lnTo>
                      <a:lnTo>
                        <a:pt x="1586" y="2068"/>
                      </a:lnTo>
                      <a:lnTo>
                        <a:pt x="1607" y="878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9"/>
                <p:cNvSpPr/>
                <p:nvPr/>
              </p:nvSpPr>
              <p:spPr>
                <a:xfrm>
                  <a:off x="-4218476" y="-119525"/>
                  <a:ext cx="359900" cy="4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989" extrusionOk="0">
                      <a:moveTo>
                        <a:pt x="349" y="0"/>
                      </a:moveTo>
                      <a:cubicBezTo>
                        <a:pt x="244" y="43"/>
                        <a:pt x="133" y="85"/>
                        <a:pt x="0" y="132"/>
                      </a:cubicBezTo>
                      <a:cubicBezTo>
                        <a:pt x="85" y="481"/>
                        <a:pt x="328" y="814"/>
                        <a:pt x="640" y="989"/>
                      </a:cubicBezTo>
                      <a:lnTo>
                        <a:pt x="661" y="265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9"/>
                <p:cNvSpPr/>
                <p:nvPr/>
              </p:nvSpPr>
              <p:spPr>
                <a:xfrm>
                  <a:off x="-5777185" y="415673"/>
                  <a:ext cx="2961320" cy="743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587" extrusionOk="0">
                      <a:moveTo>
                        <a:pt x="2380" y="0"/>
                      </a:moveTo>
                      <a:cubicBezTo>
                        <a:pt x="2380" y="0"/>
                        <a:pt x="1455" y="90"/>
                        <a:pt x="1058" y="265"/>
                      </a:cubicBezTo>
                      <a:cubicBezTo>
                        <a:pt x="746" y="397"/>
                        <a:pt x="1" y="1586"/>
                        <a:pt x="1" y="1586"/>
                      </a:cubicBezTo>
                      <a:lnTo>
                        <a:pt x="6319" y="1586"/>
                      </a:lnTo>
                      <a:cubicBezTo>
                        <a:pt x="6319" y="1586"/>
                        <a:pt x="5595" y="619"/>
                        <a:pt x="5351" y="465"/>
                      </a:cubicBezTo>
                      <a:cubicBezTo>
                        <a:pt x="5087" y="312"/>
                        <a:pt x="3966" y="265"/>
                        <a:pt x="3966" y="265"/>
                      </a:cubicBezTo>
                      <a:cubicBezTo>
                        <a:pt x="3827" y="438"/>
                        <a:pt x="3651" y="503"/>
                        <a:pt x="3468" y="503"/>
                      </a:cubicBezTo>
                      <a:cubicBezTo>
                        <a:pt x="2954" y="503"/>
                        <a:pt x="2380" y="0"/>
                        <a:pt x="23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9"/>
                <p:cNvSpPr/>
                <p:nvPr/>
              </p:nvSpPr>
              <p:spPr>
                <a:xfrm>
                  <a:off x="-4446227" y="-1297691"/>
                  <a:ext cx="1095206" cy="144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" h="3093" extrusionOk="0">
                      <a:moveTo>
                        <a:pt x="1228" y="0"/>
                      </a:moveTo>
                      <a:cubicBezTo>
                        <a:pt x="842" y="0"/>
                        <a:pt x="583" y="151"/>
                        <a:pt x="397" y="352"/>
                      </a:cubicBezTo>
                      <a:cubicBezTo>
                        <a:pt x="174" y="595"/>
                        <a:pt x="69" y="928"/>
                        <a:pt x="21" y="1124"/>
                      </a:cubicBezTo>
                      <a:lnTo>
                        <a:pt x="21" y="1166"/>
                      </a:lnTo>
                      <a:lnTo>
                        <a:pt x="21" y="1192"/>
                      </a:lnTo>
                      <a:lnTo>
                        <a:pt x="0" y="1192"/>
                      </a:lnTo>
                      <a:lnTo>
                        <a:pt x="0" y="1214"/>
                      </a:lnTo>
                      <a:lnTo>
                        <a:pt x="0" y="1256"/>
                      </a:lnTo>
                      <a:lnTo>
                        <a:pt x="0" y="1298"/>
                      </a:lnTo>
                      <a:lnTo>
                        <a:pt x="21" y="1367"/>
                      </a:lnTo>
                      <a:lnTo>
                        <a:pt x="418" y="2710"/>
                      </a:lnTo>
                      <a:cubicBezTo>
                        <a:pt x="418" y="2710"/>
                        <a:pt x="742" y="3093"/>
                        <a:pt x="1197" y="3093"/>
                      </a:cubicBezTo>
                      <a:cubicBezTo>
                        <a:pt x="1369" y="3093"/>
                        <a:pt x="1561" y="3037"/>
                        <a:pt x="1761" y="2884"/>
                      </a:cubicBezTo>
                      <a:cubicBezTo>
                        <a:pt x="2157" y="2578"/>
                        <a:pt x="2337" y="1721"/>
                        <a:pt x="2205" y="992"/>
                      </a:cubicBezTo>
                      <a:cubicBezTo>
                        <a:pt x="2184" y="970"/>
                        <a:pt x="2184" y="949"/>
                        <a:pt x="2184" y="928"/>
                      </a:cubicBezTo>
                      <a:lnTo>
                        <a:pt x="2184" y="902"/>
                      </a:lnTo>
                      <a:cubicBezTo>
                        <a:pt x="2157" y="881"/>
                        <a:pt x="2157" y="859"/>
                        <a:pt x="2157" y="838"/>
                      </a:cubicBezTo>
                      <a:lnTo>
                        <a:pt x="2157" y="817"/>
                      </a:lnTo>
                      <a:cubicBezTo>
                        <a:pt x="2136" y="796"/>
                        <a:pt x="2136" y="796"/>
                        <a:pt x="2136" y="770"/>
                      </a:cubicBezTo>
                      <a:cubicBezTo>
                        <a:pt x="2136" y="748"/>
                        <a:pt x="2115" y="727"/>
                        <a:pt x="2115" y="706"/>
                      </a:cubicBezTo>
                      <a:cubicBezTo>
                        <a:pt x="2025" y="463"/>
                        <a:pt x="1919" y="267"/>
                        <a:pt x="1739" y="156"/>
                      </a:cubicBezTo>
                      <a:cubicBezTo>
                        <a:pt x="1697" y="109"/>
                        <a:pt x="1655" y="88"/>
                        <a:pt x="1607" y="66"/>
                      </a:cubicBezTo>
                      <a:cubicBezTo>
                        <a:pt x="1586" y="66"/>
                        <a:pt x="1565" y="66"/>
                        <a:pt x="1544" y="45"/>
                      </a:cubicBezTo>
                      <a:cubicBezTo>
                        <a:pt x="1523" y="45"/>
                        <a:pt x="1496" y="45"/>
                        <a:pt x="1496" y="24"/>
                      </a:cubicBezTo>
                      <a:cubicBezTo>
                        <a:pt x="1433" y="24"/>
                        <a:pt x="1390" y="24"/>
                        <a:pt x="1343" y="3"/>
                      </a:cubicBezTo>
                      <a:lnTo>
                        <a:pt x="1322" y="3"/>
                      </a:lnTo>
                      <a:cubicBezTo>
                        <a:pt x="1290" y="1"/>
                        <a:pt x="1258" y="0"/>
                        <a:pt x="1228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9"/>
                <p:cNvSpPr/>
                <p:nvPr/>
              </p:nvSpPr>
              <p:spPr>
                <a:xfrm>
                  <a:off x="-4622438" y="-781245"/>
                  <a:ext cx="332733" cy="42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914" extrusionOk="0">
                      <a:moveTo>
                        <a:pt x="487" y="1"/>
                      </a:moveTo>
                      <a:cubicBezTo>
                        <a:pt x="397" y="1"/>
                        <a:pt x="313" y="22"/>
                        <a:pt x="223" y="90"/>
                      </a:cubicBezTo>
                      <a:cubicBezTo>
                        <a:pt x="69" y="223"/>
                        <a:pt x="1" y="461"/>
                        <a:pt x="91" y="661"/>
                      </a:cubicBezTo>
                      <a:cubicBezTo>
                        <a:pt x="167" y="811"/>
                        <a:pt x="353" y="914"/>
                        <a:pt x="531" y="914"/>
                      </a:cubicBezTo>
                      <a:cubicBezTo>
                        <a:pt x="561" y="914"/>
                        <a:pt x="590" y="911"/>
                        <a:pt x="619" y="905"/>
                      </a:cubicBezTo>
                      <a:lnTo>
                        <a:pt x="709" y="154"/>
                      </a:lnTo>
                      <a:cubicBezTo>
                        <a:pt x="662" y="64"/>
                        <a:pt x="577" y="22"/>
                        <a:pt x="4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9"/>
                <p:cNvSpPr/>
                <p:nvPr/>
              </p:nvSpPr>
              <p:spPr>
                <a:xfrm>
                  <a:off x="-4436385" y="-1297691"/>
                  <a:ext cx="1001478" cy="56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207" extrusionOk="0">
                      <a:moveTo>
                        <a:pt x="1207" y="0"/>
                      </a:moveTo>
                      <a:cubicBezTo>
                        <a:pt x="821" y="0"/>
                        <a:pt x="562" y="151"/>
                        <a:pt x="376" y="352"/>
                      </a:cubicBezTo>
                      <a:cubicBezTo>
                        <a:pt x="153" y="595"/>
                        <a:pt x="48" y="928"/>
                        <a:pt x="0" y="1124"/>
                      </a:cubicBezTo>
                      <a:cubicBezTo>
                        <a:pt x="92" y="1178"/>
                        <a:pt x="201" y="1207"/>
                        <a:pt x="311" y="1207"/>
                      </a:cubicBezTo>
                      <a:cubicBezTo>
                        <a:pt x="385" y="1207"/>
                        <a:pt x="459" y="1194"/>
                        <a:pt x="529" y="1166"/>
                      </a:cubicBezTo>
                      <a:cubicBezTo>
                        <a:pt x="751" y="1103"/>
                        <a:pt x="904" y="949"/>
                        <a:pt x="1058" y="770"/>
                      </a:cubicBezTo>
                      <a:cubicBezTo>
                        <a:pt x="1211" y="595"/>
                        <a:pt x="1343" y="373"/>
                        <a:pt x="1433" y="156"/>
                      </a:cubicBezTo>
                      <a:cubicBezTo>
                        <a:pt x="1454" y="241"/>
                        <a:pt x="1502" y="331"/>
                        <a:pt x="1544" y="421"/>
                      </a:cubicBezTo>
                      <a:cubicBezTo>
                        <a:pt x="1655" y="616"/>
                        <a:pt x="1851" y="796"/>
                        <a:pt x="2073" y="817"/>
                      </a:cubicBezTo>
                      <a:lnTo>
                        <a:pt x="2136" y="817"/>
                      </a:lnTo>
                      <a:cubicBezTo>
                        <a:pt x="2115" y="796"/>
                        <a:pt x="2115" y="796"/>
                        <a:pt x="2115" y="770"/>
                      </a:cubicBezTo>
                      <a:cubicBezTo>
                        <a:pt x="2115" y="748"/>
                        <a:pt x="2094" y="727"/>
                        <a:pt x="2094" y="706"/>
                      </a:cubicBezTo>
                      <a:cubicBezTo>
                        <a:pt x="2004" y="463"/>
                        <a:pt x="1898" y="267"/>
                        <a:pt x="1718" y="156"/>
                      </a:cubicBezTo>
                      <a:cubicBezTo>
                        <a:pt x="1676" y="109"/>
                        <a:pt x="1634" y="88"/>
                        <a:pt x="1586" y="66"/>
                      </a:cubicBezTo>
                      <a:cubicBezTo>
                        <a:pt x="1565" y="66"/>
                        <a:pt x="1544" y="66"/>
                        <a:pt x="1523" y="45"/>
                      </a:cubicBezTo>
                      <a:cubicBezTo>
                        <a:pt x="1502" y="45"/>
                        <a:pt x="1475" y="45"/>
                        <a:pt x="1475" y="24"/>
                      </a:cubicBezTo>
                      <a:cubicBezTo>
                        <a:pt x="1412" y="24"/>
                        <a:pt x="1369" y="24"/>
                        <a:pt x="1322" y="3"/>
                      </a:cubicBezTo>
                      <a:lnTo>
                        <a:pt x="1301" y="3"/>
                      </a:lnTo>
                      <a:cubicBezTo>
                        <a:pt x="1269" y="1"/>
                        <a:pt x="1237" y="0"/>
                        <a:pt x="1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9"/>
                <p:cNvSpPr/>
                <p:nvPr/>
              </p:nvSpPr>
              <p:spPr>
                <a:xfrm>
                  <a:off x="-3608755" y="8096285"/>
                  <a:ext cx="1836122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2031" extrusionOk="0">
                      <a:moveTo>
                        <a:pt x="0" y="1"/>
                      </a:moveTo>
                      <a:lnTo>
                        <a:pt x="217" y="2031"/>
                      </a:lnTo>
                      <a:lnTo>
                        <a:pt x="3918" y="2031"/>
                      </a:lnTo>
                      <a:cubicBezTo>
                        <a:pt x="3918" y="1740"/>
                        <a:pt x="3764" y="1502"/>
                        <a:pt x="3542" y="1370"/>
                      </a:cubicBezTo>
                      <a:cubicBezTo>
                        <a:pt x="3347" y="1212"/>
                        <a:pt x="3082" y="1169"/>
                        <a:pt x="2860" y="1106"/>
                      </a:cubicBezTo>
                      <a:cubicBezTo>
                        <a:pt x="2617" y="1058"/>
                        <a:pt x="2379" y="974"/>
                        <a:pt x="2178" y="815"/>
                      </a:cubicBezTo>
                      <a:cubicBezTo>
                        <a:pt x="1956" y="619"/>
                        <a:pt x="1850" y="334"/>
                        <a:pt x="1824" y="2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9"/>
                <p:cNvSpPr/>
                <p:nvPr/>
              </p:nvSpPr>
              <p:spPr>
                <a:xfrm>
                  <a:off x="-6128670" y="8096285"/>
                  <a:ext cx="1900794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2031" extrusionOk="0">
                      <a:moveTo>
                        <a:pt x="460" y="1"/>
                      </a:moveTo>
                      <a:lnTo>
                        <a:pt x="0" y="2031"/>
                      </a:lnTo>
                      <a:lnTo>
                        <a:pt x="4029" y="2031"/>
                      </a:lnTo>
                      <a:cubicBezTo>
                        <a:pt x="4055" y="1740"/>
                        <a:pt x="3876" y="1502"/>
                        <a:pt x="3680" y="1370"/>
                      </a:cubicBezTo>
                      <a:cubicBezTo>
                        <a:pt x="3458" y="1212"/>
                        <a:pt x="3215" y="1169"/>
                        <a:pt x="2971" y="1106"/>
                      </a:cubicBezTo>
                      <a:cubicBezTo>
                        <a:pt x="2734" y="1058"/>
                        <a:pt x="2490" y="974"/>
                        <a:pt x="2311" y="815"/>
                      </a:cubicBezTo>
                      <a:cubicBezTo>
                        <a:pt x="2094" y="619"/>
                        <a:pt x="1962" y="334"/>
                        <a:pt x="1962" y="22"/>
                      </a:cubicBez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9"/>
                <p:cNvSpPr/>
                <p:nvPr/>
              </p:nvSpPr>
              <p:spPr>
                <a:xfrm>
                  <a:off x="-6170848" y="2377887"/>
                  <a:ext cx="3778624" cy="581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3" h="12404" extrusionOk="0">
                      <a:moveTo>
                        <a:pt x="2776" y="0"/>
                      </a:moveTo>
                      <a:cubicBezTo>
                        <a:pt x="682" y="2929"/>
                        <a:pt x="0" y="12404"/>
                        <a:pt x="0" y="12404"/>
                      </a:cubicBezTo>
                      <a:lnTo>
                        <a:pt x="2998" y="12404"/>
                      </a:lnTo>
                      <a:lnTo>
                        <a:pt x="3590" y="8460"/>
                      </a:lnTo>
                      <a:lnTo>
                        <a:pt x="3791" y="6985"/>
                      </a:lnTo>
                      <a:lnTo>
                        <a:pt x="4098" y="8814"/>
                      </a:lnTo>
                      <a:lnTo>
                        <a:pt x="4716" y="12404"/>
                      </a:lnTo>
                      <a:lnTo>
                        <a:pt x="8063" y="12404"/>
                      </a:lnTo>
                      <a:lnTo>
                        <a:pt x="58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9"/>
                <p:cNvSpPr/>
                <p:nvPr/>
              </p:nvSpPr>
              <p:spPr>
                <a:xfrm>
                  <a:off x="-5851231" y="2563939"/>
                  <a:ext cx="1065682" cy="563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2028" extrusionOk="0">
                      <a:moveTo>
                        <a:pt x="2163" y="0"/>
                      </a:moveTo>
                      <a:cubicBezTo>
                        <a:pt x="1655" y="1475"/>
                        <a:pt x="952" y="4055"/>
                        <a:pt x="423" y="7952"/>
                      </a:cubicBezTo>
                      <a:cubicBezTo>
                        <a:pt x="111" y="10288"/>
                        <a:pt x="0" y="11986"/>
                        <a:pt x="0" y="12007"/>
                      </a:cubicBezTo>
                      <a:lnTo>
                        <a:pt x="111" y="12028"/>
                      </a:lnTo>
                      <a:cubicBezTo>
                        <a:pt x="111" y="12007"/>
                        <a:pt x="222" y="10288"/>
                        <a:pt x="529" y="7973"/>
                      </a:cubicBezTo>
                      <a:cubicBezTo>
                        <a:pt x="1058" y="4076"/>
                        <a:pt x="1766" y="1496"/>
                        <a:pt x="2274" y="42"/>
                      </a:cubicBezTo>
                      <a:lnTo>
                        <a:pt x="21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9"/>
                <p:cNvSpPr/>
                <p:nvPr/>
              </p:nvSpPr>
              <p:spPr>
                <a:xfrm>
                  <a:off x="-6810083" y="1139260"/>
                  <a:ext cx="5027543" cy="3530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8" h="7534" extrusionOk="0">
                      <a:moveTo>
                        <a:pt x="0" y="0"/>
                      </a:moveTo>
                      <a:lnTo>
                        <a:pt x="0" y="7534"/>
                      </a:lnTo>
                      <a:lnTo>
                        <a:pt x="10728" y="7534"/>
                      </a:lnTo>
                      <a:lnTo>
                        <a:pt x="1072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9"/>
                <p:cNvSpPr/>
                <p:nvPr/>
              </p:nvSpPr>
              <p:spPr>
                <a:xfrm>
                  <a:off x="-6170848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35" y="1"/>
                      </a:moveTo>
                      <a:cubicBezTo>
                        <a:pt x="360" y="1"/>
                        <a:pt x="31" y="102"/>
                        <a:pt x="0" y="229"/>
                      </a:cubicBezTo>
                      <a:cubicBezTo>
                        <a:pt x="0" y="388"/>
                        <a:pt x="418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2" y="980"/>
                        <a:pt x="751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8" y="961"/>
                      </a:cubicBezTo>
                      <a:cubicBezTo>
                        <a:pt x="968" y="961"/>
                        <a:pt x="991" y="955"/>
                        <a:pt x="1015" y="938"/>
                      </a:cubicBezTo>
                      <a:cubicBezTo>
                        <a:pt x="1126" y="869"/>
                        <a:pt x="1126" y="229"/>
                        <a:pt x="973" y="97"/>
                      </a:cubicBezTo>
                      <a:cubicBezTo>
                        <a:pt x="911" y="29"/>
                        <a:pt x="780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9"/>
                <p:cNvSpPr/>
                <p:nvPr/>
              </p:nvSpPr>
              <p:spPr>
                <a:xfrm>
                  <a:off x="-5809053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9"/>
                <p:cNvSpPr/>
                <p:nvPr/>
              </p:nvSpPr>
              <p:spPr>
                <a:xfrm>
                  <a:off x="-5923403" y="1180969"/>
                  <a:ext cx="6279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482" extrusionOk="0">
                      <a:moveTo>
                        <a:pt x="70" y="1"/>
                      </a:moveTo>
                      <a:lnTo>
                        <a:pt x="1" y="43"/>
                      </a:lnTo>
                      <a:cubicBezTo>
                        <a:pt x="49" y="239"/>
                        <a:pt x="70" y="482"/>
                        <a:pt x="70" y="482"/>
                      </a:cubicBezTo>
                      <a:lnTo>
                        <a:pt x="133" y="461"/>
                      </a:lnTo>
                      <a:cubicBezTo>
                        <a:pt x="133" y="440"/>
                        <a:pt x="112" y="218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9"/>
                <p:cNvSpPr/>
                <p:nvPr/>
              </p:nvSpPr>
              <p:spPr>
                <a:xfrm>
                  <a:off x="-2939995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42" y="1"/>
                      </a:moveTo>
                      <a:cubicBezTo>
                        <a:pt x="363" y="1"/>
                        <a:pt x="41" y="102"/>
                        <a:pt x="27" y="229"/>
                      </a:cubicBezTo>
                      <a:cubicBezTo>
                        <a:pt x="0" y="388"/>
                        <a:pt x="423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8" y="980"/>
                        <a:pt x="772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9" y="961"/>
                      </a:cubicBezTo>
                      <a:cubicBezTo>
                        <a:pt x="969" y="961"/>
                        <a:pt x="991" y="955"/>
                        <a:pt x="1016" y="938"/>
                      </a:cubicBezTo>
                      <a:cubicBezTo>
                        <a:pt x="1127" y="869"/>
                        <a:pt x="1127" y="229"/>
                        <a:pt x="994" y="97"/>
                      </a:cubicBezTo>
                      <a:cubicBezTo>
                        <a:pt x="925" y="29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9"/>
                <p:cNvSpPr/>
                <p:nvPr/>
              </p:nvSpPr>
              <p:spPr>
                <a:xfrm>
                  <a:off x="-2588041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9"/>
                <p:cNvSpPr/>
                <p:nvPr/>
              </p:nvSpPr>
              <p:spPr>
                <a:xfrm>
                  <a:off x="-2701922" y="1180969"/>
                  <a:ext cx="5248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2" extrusionOk="0">
                      <a:moveTo>
                        <a:pt x="48" y="1"/>
                      </a:moveTo>
                      <a:lnTo>
                        <a:pt x="0" y="43"/>
                      </a:lnTo>
                      <a:cubicBezTo>
                        <a:pt x="48" y="239"/>
                        <a:pt x="69" y="482"/>
                        <a:pt x="69" y="482"/>
                      </a:cubicBezTo>
                      <a:lnTo>
                        <a:pt x="111" y="461"/>
                      </a:lnTo>
                      <a:cubicBezTo>
                        <a:pt x="111" y="440"/>
                        <a:pt x="90" y="218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9"/>
                <p:cNvSpPr/>
                <p:nvPr/>
              </p:nvSpPr>
              <p:spPr>
                <a:xfrm>
                  <a:off x="-4488405" y="-729226"/>
                  <a:ext cx="146684" cy="12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5" extrusionOk="0">
                      <a:moveTo>
                        <a:pt x="0" y="1"/>
                      </a:moveTo>
                      <a:lnTo>
                        <a:pt x="0" y="43"/>
                      </a:lnTo>
                      <a:cubicBezTo>
                        <a:pt x="69" y="43"/>
                        <a:pt x="132" y="64"/>
                        <a:pt x="180" y="112"/>
                      </a:cubicBezTo>
                      <a:cubicBezTo>
                        <a:pt x="243" y="133"/>
                        <a:pt x="264" y="196"/>
                        <a:pt x="264" y="265"/>
                      </a:cubicBezTo>
                      <a:lnTo>
                        <a:pt x="312" y="265"/>
                      </a:lnTo>
                      <a:cubicBezTo>
                        <a:pt x="312" y="196"/>
                        <a:pt x="264" y="112"/>
                        <a:pt x="222" y="64"/>
                      </a:cubicBezTo>
                      <a:cubicBezTo>
                        <a:pt x="159" y="22"/>
                        <a:pt x="9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9"/>
                <p:cNvSpPr/>
                <p:nvPr/>
              </p:nvSpPr>
              <p:spPr>
                <a:xfrm>
                  <a:off x="-3980860" y="-233400"/>
                  <a:ext cx="359914" cy="16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4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2" y="153"/>
                        <a:pt x="154" y="307"/>
                        <a:pt x="308" y="328"/>
                      </a:cubicBezTo>
                      <a:cubicBezTo>
                        <a:pt x="348" y="340"/>
                        <a:pt x="391" y="346"/>
                        <a:pt x="435" y="346"/>
                      </a:cubicBezTo>
                      <a:cubicBezTo>
                        <a:pt x="559" y="346"/>
                        <a:pt x="689" y="299"/>
                        <a:pt x="768" y="21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2" name="Google Shape;702;p39"/>
              <p:cNvGrpSpPr/>
              <p:nvPr/>
            </p:nvGrpSpPr>
            <p:grpSpPr>
              <a:xfrm>
                <a:off x="-1949281" y="1820326"/>
                <a:ext cx="1051808" cy="229363"/>
                <a:chOff x="4002795" y="1877329"/>
                <a:chExt cx="345546" cy="75352"/>
              </a:xfrm>
            </p:grpSpPr>
            <p:sp>
              <p:nvSpPr>
                <p:cNvPr id="703" name="Google Shape;703;p39"/>
                <p:cNvSpPr/>
                <p:nvPr/>
              </p:nvSpPr>
              <p:spPr>
                <a:xfrm>
                  <a:off x="4002795" y="1877329"/>
                  <a:ext cx="345546" cy="7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" h="2180" extrusionOk="0">
                      <a:moveTo>
                        <a:pt x="0" y="0"/>
                      </a:moveTo>
                      <a:lnTo>
                        <a:pt x="0" y="2179"/>
                      </a:lnTo>
                      <a:lnTo>
                        <a:pt x="9996" y="2179"/>
                      </a:lnTo>
                      <a:lnTo>
                        <a:pt x="99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9"/>
                <p:cNvSpPr/>
                <p:nvPr/>
              </p:nvSpPr>
              <p:spPr>
                <a:xfrm>
                  <a:off x="4270785" y="1897619"/>
                  <a:ext cx="21569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005" extrusionOk="0">
                      <a:moveTo>
                        <a:pt x="559" y="0"/>
                      </a:moveTo>
                      <a:lnTo>
                        <a:pt x="1" y="595"/>
                      </a:lnTo>
                      <a:lnTo>
                        <a:pt x="559" y="1005"/>
                      </a:lnTo>
                      <a:lnTo>
                        <a:pt x="623" y="948"/>
                      </a:lnTo>
                      <a:lnTo>
                        <a:pt x="121" y="595"/>
                      </a:lnTo>
                      <a:lnTo>
                        <a:pt x="623" y="64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9"/>
                <p:cNvSpPr/>
                <p:nvPr/>
              </p:nvSpPr>
              <p:spPr>
                <a:xfrm>
                  <a:off x="4254401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595" y="0"/>
                      </a:moveTo>
                      <a:lnTo>
                        <a:pt x="1" y="595"/>
                      </a:lnTo>
                      <a:lnTo>
                        <a:pt x="595" y="1005"/>
                      </a:lnTo>
                      <a:lnTo>
                        <a:pt x="651" y="948"/>
                      </a:lnTo>
                      <a:lnTo>
                        <a:pt x="149" y="595"/>
                      </a:lnTo>
                      <a:lnTo>
                        <a:pt x="651" y="64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9"/>
                <p:cNvSpPr/>
                <p:nvPr/>
              </p:nvSpPr>
              <p:spPr>
                <a:xfrm>
                  <a:off x="4055854" y="1885970"/>
                  <a:ext cx="19356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1668" extrusionOk="0">
                      <a:moveTo>
                        <a:pt x="305" y="0"/>
                      </a:moveTo>
                      <a:cubicBezTo>
                        <a:pt x="264" y="0"/>
                        <a:pt x="226" y="22"/>
                        <a:pt x="205" y="47"/>
                      </a:cubicBezTo>
                      <a:cubicBezTo>
                        <a:pt x="149" y="76"/>
                        <a:pt x="85" y="160"/>
                        <a:pt x="85" y="252"/>
                      </a:cubicBezTo>
                      <a:cubicBezTo>
                        <a:pt x="57" y="309"/>
                        <a:pt x="85" y="401"/>
                        <a:pt x="85" y="458"/>
                      </a:cubicBezTo>
                      <a:cubicBezTo>
                        <a:pt x="120" y="514"/>
                        <a:pt x="120" y="542"/>
                        <a:pt x="120" y="578"/>
                      </a:cubicBezTo>
                      <a:cubicBezTo>
                        <a:pt x="120" y="691"/>
                        <a:pt x="85" y="783"/>
                        <a:pt x="0" y="811"/>
                      </a:cubicBezTo>
                      <a:lnTo>
                        <a:pt x="28" y="896"/>
                      </a:lnTo>
                      <a:lnTo>
                        <a:pt x="57" y="896"/>
                      </a:lnTo>
                      <a:cubicBezTo>
                        <a:pt x="85" y="932"/>
                        <a:pt x="120" y="932"/>
                        <a:pt x="120" y="960"/>
                      </a:cubicBezTo>
                      <a:lnTo>
                        <a:pt x="120" y="1108"/>
                      </a:lnTo>
                      <a:lnTo>
                        <a:pt x="120" y="1137"/>
                      </a:lnTo>
                      <a:cubicBezTo>
                        <a:pt x="85" y="1314"/>
                        <a:pt x="120" y="1427"/>
                        <a:pt x="177" y="1519"/>
                      </a:cubicBezTo>
                      <a:cubicBezTo>
                        <a:pt x="234" y="1604"/>
                        <a:pt x="326" y="1667"/>
                        <a:pt x="439" y="1667"/>
                      </a:cubicBezTo>
                      <a:cubicBezTo>
                        <a:pt x="474" y="1667"/>
                        <a:pt x="531" y="1667"/>
                        <a:pt x="559" y="1639"/>
                      </a:cubicBezTo>
                      <a:lnTo>
                        <a:pt x="531" y="1547"/>
                      </a:lnTo>
                      <a:cubicBezTo>
                        <a:pt x="498" y="1567"/>
                        <a:pt x="459" y="1576"/>
                        <a:pt x="421" y="1576"/>
                      </a:cubicBezTo>
                      <a:cubicBezTo>
                        <a:pt x="352" y="1576"/>
                        <a:pt x="285" y="1545"/>
                        <a:pt x="262" y="1490"/>
                      </a:cubicBezTo>
                      <a:cubicBezTo>
                        <a:pt x="205" y="1398"/>
                        <a:pt x="177" y="1285"/>
                        <a:pt x="205" y="1137"/>
                      </a:cubicBezTo>
                      <a:lnTo>
                        <a:pt x="205" y="932"/>
                      </a:lnTo>
                      <a:cubicBezTo>
                        <a:pt x="177" y="896"/>
                        <a:pt x="149" y="868"/>
                        <a:pt x="120" y="840"/>
                      </a:cubicBezTo>
                      <a:cubicBezTo>
                        <a:pt x="177" y="783"/>
                        <a:pt x="205" y="663"/>
                        <a:pt x="205" y="578"/>
                      </a:cubicBezTo>
                      <a:cubicBezTo>
                        <a:pt x="205" y="542"/>
                        <a:pt x="205" y="486"/>
                        <a:pt x="177" y="458"/>
                      </a:cubicBezTo>
                      <a:cubicBezTo>
                        <a:pt x="177" y="366"/>
                        <a:pt x="149" y="309"/>
                        <a:pt x="177" y="252"/>
                      </a:cubicBezTo>
                      <a:cubicBezTo>
                        <a:pt x="177" y="189"/>
                        <a:pt x="205" y="132"/>
                        <a:pt x="262" y="104"/>
                      </a:cubicBezTo>
                      <a:cubicBezTo>
                        <a:pt x="262" y="90"/>
                        <a:pt x="271" y="83"/>
                        <a:pt x="283" y="83"/>
                      </a:cubicBezTo>
                      <a:cubicBezTo>
                        <a:pt x="296" y="83"/>
                        <a:pt x="311" y="90"/>
                        <a:pt x="326" y="104"/>
                      </a:cubicBezTo>
                      <a:lnTo>
                        <a:pt x="354" y="12"/>
                      </a:lnTo>
                      <a:cubicBezTo>
                        <a:pt x="338" y="4"/>
                        <a:pt x="321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9"/>
                <p:cNvSpPr/>
                <p:nvPr/>
              </p:nvSpPr>
              <p:spPr>
                <a:xfrm>
                  <a:off x="4034319" y="1888563"/>
                  <a:ext cx="9333" cy="5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501" extrusionOk="0">
                      <a:moveTo>
                        <a:pt x="213" y="1"/>
                      </a:moveTo>
                      <a:cubicBezTo>
                        <a:pt x="1" y="467"/>
                        <a:pt x="1" y="1033"/>
                        <a:pt x="177" y="1500"/>
                      </a:cubicBezTo>
                      <a:lnTo>
                        <a:pt x="269" y="1472"/>
                      </a:lnTo>
                      <a:cubicBezTo>
                        <a:pt x="93" y="1033"/>
                        <a:pt x="93" y="503"/>
                        <a:pt x="269" y="29"/>
                      </a:cubicBezTo>
                      <a:lnTo>
                        <a:pt x="2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9"/>
                <p:cNvSpPr/>
                <p:nvPr/>
              </p:nvSpPr>
              <p:spPr>
                <a:xfrm>
                  <a:off x="4303311" y="1885970"/>
                  <a:ext cx="19598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668" extrusionOk="0">
                      <a:moveTo>
                        <a:pt x="256" y="0"/>
                      </a:moveTo>
                      <a:cubicBezTo>
                        <a:pt x="243" y="0"/>
                        <a:pt x="229" y="4"/>
                        <a:pt x="213" y="12"/>
                      </a:cubicBezTo>
                      <a:lnTo>
                        <a:pt x="241" y="104"/>
                      </a:lnTo>
                      <a:cubicBezTo>
                        <a:pt x="255" y="90"/>
                        <a:pt x="262" y="83"/>
                        <a:pt x="269" y="83"/>
                      </a:cubicBezTo>
                      <a:cubicBezTo>
                        <a:pt x="276" y="83"/>
                        <a:pt x="283" y="90"/>
                        <a:pt x="298" y="104"/>
                      </a:cubicBezTo>
                      <a:cubicBezTo>
                        <a:pt x="354" y="132"/>
                        <a:pt x="390" y="189"/>
                        <a:pt x="390" y="252"/>
                      </a:cubicBezTo>
                      <a:lnTo>
                        <a:pt x="390" y="458"/>
                      </a:lnTo>
                      <a:cubicBezTo>
                        <a:pt x="354" y="486"/>
                        <a:pt x="354" y="542"/>
                        <a:pt x="354" y="578"/>
                      </a:cubicBezTo>
                      <a:cubicBezTo>
                        <a:pt x="354" y="663"/>
                        <a:pt x="390" y="783"/>
                        <a:pt x="446" y="840"/>
                      </a:cubicBezTo>
                      <a:cubicBezTo>
                        <a:pt x="390" y="868"/>
                        <a:pt x="390" y="896"/>
                        <a:pt x="354" y="932"/>
                      </a:cubicBezTo>
                      <a:cubicBezTo>
                        <a:pt x="326" y="988"/>
                        <a:pt x="354" y="1073"/>
                        <a:pt x="354" y="1137"/>
                      </a:cubicBezTo>
                      <a:cubicBezTo>
                        <a:pt x="390" y="1285"/>
                        <a:pt x="354" y="1398"/>
                        <a:pt x="298" y="1490"/>
                      </a:cubicBezTo>
                      <a:cubicBezTo>
                        <a:pt x="261" y="1545"/>
                        <a:pt x="198" y="1576"/>
                        <a:pt x="135" y="1576"/>
                      </a:cubicBezTo>
                      <a:cubicBezTo>
                        <a:pt x="100" y="1576"/>
                        <a:pt x="66" y="1567"/>
                        <a:pt x="36" y="1547"/>
                      </a:cubicBezTo>
                      <a:lnTo>
                        <a:pt x="0" y="1639"/>
                      </a:lnTo>
                      <a:cubicBezTo>
                        <a:pt x="36" y="1667"/>
                        <a:pt x="92" y="1667"/>
                        <a:pt x="121" y="1667"/>
                      </a:cubicBezTo>
                      <a:cubicBezTo>
                        <a:pt x="213" y="1667"/>
                        <a:pt x="326" y="1604"/>
                        <a:pt x="390" y="1519"/>
                      </a:cubicBezTo>
                      <a:cubicBezTo>
                        <a:pt x="446" y="1427"/>
                        <a:pt x="474" y="1314"/>
                        <a:pt x="446" y="1137"/>
                      </a:cubicBezTo>
                      <a:lnTo>
                        <a:pt x="446" y="1108"/>
                      </a:lnTo>
                      <a:lnTo>
                        <a:pt x="446" y="960"/>
                      </a:lnTo>
                      <a:cubicBezTo>
                        <a:pt x="446" y="932"/>
                        <a:pt x="474" y="932"/>
                        <a:pt x="503" y="896"/>
                      </a:cubicBezTo>
                      <a:lnTo>
                        <a:pt x="531" y="896"/>
                      </a:lnTo>
                      <a:lnTo>
                        <a:pt x="566" y="811"/>
                      </a:lnTo>
                      <a:lnTo>
                        <a:pt x="531" y="811"/>
                      </a:lnTo>
                      <a:cubicBezTo>
                        <a:pt x="474" y="783"/>
                        <a:pt x="446" y="691"/>
                        <a:pt x="446" y="578"/>
                      </a:cubicBezTo>
                      <a:cubicBezTo>
                        <a:pt x="446" y="542"/>
                        <a:pt x="446" y="514"/>
                        <a:pt x="474" y="458"/>
                      </a:cubicBezTo>
                      <a:lnTo>
                        <a:pt x="474" y="252"/>
                      </a:lnTo>
                      <a:cubicBezTo>
                        <a:pt x="474" y="160"/>
                        <a:pt x="418" y="76"/>
                        <a:pt x="354" y="47"/>
                      </a:cubicBezTo>
                      <a:cubicBezTo>
                        <a:pt x="314" y="22"/>
                        <a:pt x="288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9"/>
                <p:cNvSpPr/>
                <p:nvPr/>
              </p:nvSpPr>
              <p:spPr>
                <a:xfrm>
                  <a:off x="4167847" y="1898587"/>
                  <a:ext cx="21534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21" extrusionOk="0">
                      <a:moveTo>
                        <a:pt x="531" y="93"/>
                      </a:moveTo>
                      <a:lnTo>
                        <a:pt x="531" y="828"/>
                      </a:lnTo>
                      <a:lnTo>
                        <a:pt x="92" y="828"/>
                      </a:lnTo>
                      <a:lnTo>
                        <a:pt x="92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623" y="920"/>
                      </a:lnTo>
                      <a:lnTo>
                        <a:pt x="6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9"/>
                <p:cNvSpPr/>
                <p:nvPr/>
              </p:nvSpPr>
              <p:spPr>
                <a:xfrm>
                  <a:off x="4128235" y="1898587"/>
                  <a:ext cx="29622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21" extrusionOk="0">
                      <a:moveTo>
                        <a:pt x="764" y="93"/>
                      </a:moveTo>
                      <a:lnTo>
                        <a:pt x="764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856" y="920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9"/>
                <p:cNvSpPr/>
                <p:nvPr/>
              </p:nvSpPr>
              <p:spPr>
                <a:xfrm>
                  <a:off x="4086410" y="1898587"/>
                  <a:ext cx="32560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21" extrusionOk="0">
                      <a:moveTo>
                        <a:pt x="856" y="93"/>
                      </a:moveTo>
                      <a:lnTo>
                        <a:pt x="856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941" y="920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9"/>
                <p:cNvSpPr/>
                <p:nvPr/>
              </p:nvSpPr>
              <p:spPr>
                <a:xfrm>
                  <a:off x="4223844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326" y="92"/>
                      </a:moveTo>
                      <a:cubicBezTo>
                        <a:pt x="446" y="92"/>
                        <a:pt x="566" y="269"/>
                        <a:pt x="566" y="503"/>
                      </a:cubicBezTo>
                      <a:cubicBezTo>
                        <a:pt x="566" y="708"/>
                        <a:pt x="446" y="913"/>
                        <a:pt x="326" y="913"/>
                      </a:cubicBezTo>
                      <a:cubicBezTo>
                        <a:pt x="177" y="913"/>
                        <a:pt x="92" y="708"/>
                        <a:pt x="92" y="503"/>
                      </a:cubicBezTo>
                      <a:cubicBezTo>
                        <a:pt x="92" y="269"/>
                        <a:pt x="177" y="92"/>
                        <a:pt x="326" y="92"/>
                      </a:cubicBezTo>
                      <a:close/>
                      <a:moveTo>
                        <a:pt x="326" y="0"/>
                      </a:moveTo>
                      <a:cubicBezTo>
                        <a:pt x="149" y="0"/>
                        <a:pt x="0" y="205"/>
                        <a:pt x="0" y="503"/>
                      </a:cubicBezTo>
                      <a:cubicBezTo>
                        <a:pt x="0" y="771"/>
                        <a:pt x="149" y="1005"/>
                        <a:pt x="326" y="1005"/>
                      </a:cubicBezTo>
                      <a:cubicBezTo>
                        <a:pt x="503" y="1005"/>
                        <a:pt x="651" y="771"/>
                        <a:pt x="651" y="503"/>
                      </a:cubicBezTo>
                      <a:cubicBezTo>
                        <a:pt x="651" y="205"/>
                        <a:pt x="503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9"/>
                <p:cNvSpPr/>
                <p:nvPr/>
              </p:nvSpPr>
              <p:spPr>
                <a:xfrm>
                  <a:off x="4200616" y="1899831"/>
                  <a:ext cx="2973" cy="3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885" extrusionOk="0">
                      <a:moveTo>
                        <a:pt x="0" y="0"/>
                      </a:moveTo>
                      <a:lnTo>
                        <a:pt x="0" y="884"/>
                      </a:lnTo>
                      <a:lnTo>
                        <a:pt x="85" y="884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4" name="Google Shape;714;p39"/>
              <p:cNvGrpSpPr/>
              <p:nvPr/>
            </p:nvGrpSpPr>
            <p:grpSpPr>
              <a:xfrm>
                <a:off x="-2025807" y="2235105"/>
                <a:ext cx="1184014" cy="258193"/>
                <a:chOff x="3734768" y="858742"/>
                <a:chExt cx="1184014" cy="258193"/>
              </a:xfrm>
            </p:grpSpPr>
            <p:grpSp>
              <p:nvGrpSpPr>
                <p:cNvPr id="715" name="Google Shape;715;p39"/>
                <p:cNvGrpSpPr/>
                <p:nvPr/>
              </p:nvGrpSpPr>
              <p:grpSpPr>
                <a:xfrm>
                  <a:off x="3734768" y="858742"/>
                  <a:ext cx="1184014" cy="258193"/>
                  <a:chOff x="4002795" y="1877329"/>
                  <a:chExt cx="345546" cy="75352"/>
                </a:xfrm>
              </p:grpSpPr>
              <p:sp>
                <p:nvSpPr>
                  <p:cNvPr id="716" name="Google Shape;716;p39"/>
                  <p:cNvSpPr/>
                  <p:nvPr/>
                </p:nvSpPr>
                <p:spPr>
                  <a:xfrm>
                    <a:off x="4002795" y="1877329"/>
                    <a:ext cx="345546" cy="75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7" h="2180" extrusionOk="0">
                        <a:moveTo>
                          <a:pt x="0" y="0"/>
                        </a:moveTo>
                        <a:lnTo>
                          <a:pt x="0" y="2179"/>
                        </a:lnTo>
                        <a:lnTo>
                          <a:pt x="9996" y="2179"/>
                        </a:lnTo>
                        <a:lnTo>
                          <a:pt x="999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717;p39"/>
                  <p:cNvSpPr/>
                  <p:nvPr/>
                </p:nvSpPr>
                <p:spPr>
                  <a:xfrm>
                    <a:off x="4270785" y="1897619"/>
                    <a:ext cx="21569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" h="1005" extrusionOk="0">
                        <a:moveTo>
                          <a:pt x="559" y="0"/>
                        </a:moveTo>
                        <a:lnTo>
                          <a:pt x="1" y="595"/>
                        </a:lnTo>
                        <a:lnTo>
                          <a:pt x="559" y="1005"/>
                        </a:lnTo>
                        <a:lnTo>
                          <a:pt x="623" y="948"/>
                        </a:lnTo>
                        <a:lnTo>
                          <a:pt x="121" y="595"/>
                        </a:lnTo>
                        <a:lnTo>
                          <a:pt x="623" y="64"/>
                        </a:lnTo>
                        <a:lnTo>
                          <a:pt x="5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718;p39"/>
                  <p:cNvSpPr/>
                  <p:nvPr/>
                </p:nvSpPr>
                <p:spPr>
                  <a:xfrm>
                    <a:off x="4254401" y="1897619"/>
                    <a:ext cx="22536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005" extrusionOk="0">
                        <a:moveTo>
                          <a:pt x="595" y="0"/>
                        </a:moveTo>
                        <a:lnTo>
                          <a:pt x="1" y="595"/>
                        </a:lnTo>
                        <a:lnTo>
                          <a:pt x="595" y="1005"/>
                        </a:lnTo>
                        <a:lnTo>
                          <a:pt x="651" y="948"/>
                        </a:lnTo>
                        <a:lnTo>
                          <a:pt x="149" y="595"/>
                        </a:lnTo>
                        <a:lnTo>
                          <a:pt x="651" y="64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719;p39"/>
                  <p:cNvSpPr/>
                  <p:nvPr/>
                </p:nvSpPr>
                <p:spPr>
                  <a:xfrm>
                    <a:off x="4055854" y="1885970"/>
                    <a:ext cx="19356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1668" extrusionOk="0">
                        <a:moveTo>
                          <a:pt x="305" y="0"/>
                        </a:moveTo>
                        <a:cubicBezTo>
                          <a:pt x="264" y="0"/>
                          <a:pt x="226" y="22"/>
                          <a:pt x="205" y="47"/>
                        </a:cubicBezTo>
                        <a:cubicBezTo>
                          <a:pt x="149" y="76"/>
                          <a:pt x="85" y="160"/>
                          <a:pt x="85" y="252"/>
                        </a:cubicBezTo>
                        <a:cubicBezTo>
                          <a:pt x="57" y="309"/>
                          <a:pt x="85" y="401"/>
                          <a:pt x="85" y="458"/>
                        </a:cubicBezTo>
                        <a:cubicBezTo>
                          <a:pt x="120" y="514"/>
                          <a:pt x="120" y="542"/>
                          <a:pt x="120" y="578"/>
                        </a:cubicBezTo>
                        <a:cubicBezTo>
                          <a:pt x="120" y="691"/>
                          <a:pt x="85" y="783"/>
                          <a:pt x="0" y="811"/>
                        </a:cubicBezTo>
                        <a:lnTo>
                          <a:pt x="28" y="896"/>
                        </a:lnTo>
                        <a:lnTo>
                          <a:pt x="57" y="896"/>
                        </a:lnTo>
                        <a:cubicBezTo>
                          <a:pt x="85" y="932"/>
                          <a:pt x="120" y="932"/>
                          <a:pt x="120" y="960"/>
                        </a:cubicBezTo>
                        <a:lnTo>
                          <a:pt x="120" y="1108"/>
                        </a:lnTo>
                        <a:lnTo>
                          <a:pt x="120" y="1137"/>
                        </a:lnTo>
                        <a:cubicBezTo>
                          <a:pt x="85" y="1314"/>
                          <a:pt x="120" y="1427"/>
                          <a:pt x="177" y="1519"/>
                        </a:cubicBezTo>
                        <a:cubicBezTo>
                          <a:pt x="234" y="1604"/>
                          <a:pt x="326" y="1667"/>
                          <a:pt x="439" y="1667"/>
                        </a:cubicBezTo>
                        <a:cubicBezTo>
                          <a:pt x="474" y="1667"/>
                          <a:pt x="531" y="1667"/>
                          <a:pt x="559" y="1639"/>
                        </a:cubicBezTo>
                        <a:lnTo>
                          <a:pt x="531" y="1547"/>
                        </a:lnTo>
                        <a:cubicBezTo>
                          <a:pt x="498" y="1567"/>
                          <a:pt x="459" y="1576"/>
                          <a:pt x="421" y="1576"/>
                        </a:cubicBezTo>
                        <a:cubicBezTo>
                          <a:pt x="352" y="1576"/>
                          <a:pt x="285" y="1545"/>
                          <a:pt x="262" y="1490"/>
                        </a:cubicBezTo>
                        <a:cubicBezTo>
                          <a:pt x="205" y="1398"/>
                          <a:pt x="177" y="1285"/>
                          <a:pt x="205" y="1137"/>
                        </a:cubicBezTo>
                        <a:lnTo>
                          <a:pt x="205" y="932"/>
                        </a:lnTo>
                        <a:cubicBezTo>
                          <a:pt x="177" y="896"/>
                          <a:pt x="149" y="868"/>
                          <a:pt x="120" y="840"/>
                        </a:cubicBezTo>
                        <a:cubicBezTo>
                          <a:pt x="177" y="783"/>
                          <a:pt x="205" y="663"/>
                          <a:pt x="205" y="578"/>
                        </a:cubicBezTo>
                        <a:cubicBezTo>
                          <a:pt x="205" y="542"/>
                          <a:pt x="205" y="486"/>
                          <a:pt x="177" y="458"/>
                        </a:cubicBezTo>
                        <a:cubicBezTo>
                          <a:pt x="177" y="366"/>
                          <a:pt x="149" y="309"/>
                          <a:pt x="177" y="252"/>
                        </a:cubicBezTo>
                        <a:cubicBezTo>
                          <a:pt x="177" y="189"/>
                          <a:pt x="205" y="132"/>
                          <a:pt x="262" y="104"/>
                        </a:cubicBezTo>
                        <a:cubicBezTo>
                          <a:pt x="262" y="90"/>
                          <a:pt x="271" y="83"/>
                          <a:pt x="283" y="83"/>
                        </a:cubicBezTo>
                        <a:cubicBezTo>
                          <a:pt x="296" y="83"/>
                          <a:pt x="311" y="90"/>
                          <a:pt x="326" y="104"/>
                        </a:cubicBezTo>
                        <a:lnTo>
                          <a:pt x="354" y="12"/>
                        </a:lnTo>
                        <a:cubicBezTo>
                          <a:pt x="338" y="4"/>
                          <a:pt x="321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720;p39"/>
                  <p:cNvSpPr/>
                  <p:nvPr/>
                </p:nvSpPr>
                <p:spPr>
                  <a:xfrm>
                    <a:off x="4034319" y="1888563"/>
                    <a:ext cx="9333" cy="51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1501" extrusionOk="0">
                        <a:moveTo>
                          <a:pt x="213" y="1"/>
                        </a:moveTo>
                        <a:cubicBezTo>
                          <a:pt x="1" y="467"/>
                          <a:pt x="1" y="1033"/>
                          <a:pt x="177" y="1500"/>
                        </a:cubicBezTo>
                        <a:lnTo>
                          <a:pt x="269" y="1472"/>
                        </a:lnTo>
                        <a:cubicBezTo>
                          <a:pt x="93" y="1033"/>
                          <a:pt x="93" y="503"/>
                          <a:pt x="269" y="29"/>
                        </a:cubicBezTo>
                        <a:lnTo>
                          <a:pt x="21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721;p39"/>
                  <p:cNvSpPr/>
                  <p:nvPr/>
                </p:nvSpPr>
                <p:spPr>
                  <a:xfrm>
                    <a:off x="4303311" y="1885970"/>
                    <a:ext cx="19598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668" extrusionOk="0">
                        <a:moveTo>
                          <a:pt x="256" y="0"/>
                        </a:moveTo>
                        <a:cubicBezTo>
                          <a:pt x="243" y="0"/>
                          <a:pt x="229" y="4"/>
                          <a:pt x="213" y="12"/>
                        </a:cubicBezTo>
                        <a:lnTo>
                          <a:pt x="241" y="104"/>
                        </a:lnTo>
                        <a:cubicBezTo>
                          <a:pt x="255" y="90"/>
                          <a:pt x="262" y="83"/>
                          <a:pt x="269" y="83"/>
                        </a:cubicBezTo>
                        <a:cubicBezTo>
                          <a:pt x="276" y="83"/>
                          <a:pt x="283" y="90"/>
                          <a:pt x="298" y="104"/>
                        </a:cubicBezTo>
                        <a:cubicBezTo>
                          <a:pt x="354" y="132"/>
                          <a:pt x="390" y="189"/>
                          <a:pt x="390" y="252"/>
                        </a:cubicBezTo>
                        <a:lnTo>
                          <a:pt x="390" y="458"/>
                        </a:lnTo>
                        <a:cubicBezTo>
                          <a:pt x="354" y="486"/>
                          <a:pt x="354" y="542"/>
                          <a:pt x="354" y="578"/>
                        </a:cubicBezTo>
                        <a:cubicBezTo>
                          <a:pt x="354" y="663"/>
                          <a:pt x="390" y="783"/>
                          <a:pt x="446" y="840"/>
                        </a:cubicBezTo>
                        <a:cubicBezTo>
                          <a:pt x="390" y="868"/>
                          <a:pt x="390" y="896"/>
                          <a:pt x="354" y="932"/>
                        </a:cubicBezTo>
                        <a:cubicBezTo>
                          <a:pt x="326" y="988"/>
                          <a:pt x="354" y="1073"/>
                          <a:pt x="354" y="1137"/>
                        </a:cubicBezTo>
                        <a:cubicBezTo>
                          <a:pt x="390" y="1285"/>
                          <a:pt x="354" y="1398"/>
                          <a:pt x="298" y="1490"/>
                        </a:cubicBezTo>
                        <a:cubicBezTo>
                          <a:pt x="261" y="1545"/>
                          <a:pt x="198" y="1576"/>
                          <a:pt x="135" y="1576"/>
                        </a:cubicBezTo>
                        <a:cubicBezTo>
                          <a:pt x="100" y="1576"/>
                          <a:pt x="66" y="1567"/>
                          <a:pt x="36" y="1547"/>
                        </a:cubicBezTo>
                        <a:lnTo>
                          <a:pt x="0" y="1639"/>
                        </a:lnTo>
                        <a:cubicBezTo>
                          <a:pt x="36" y="1667"/>
                          <a:pt x="92" y="1667"/>
                          <a:pt x="121" y="1667"/>
                        </a:cubicBezTo>
                        <a:cubicBezTo>
                          <a:pt x="213" y="1667"/>
                          <a:pt x="326" y="1604"/>
                          <a:pt x="390" y="1519"/>
                        </a:cubicBezTo>
                        <a:cubicBezTo>
                          <a:pt x="446" y="1427"/>
                          <a:pt x="474" y="1314"/>
                          <a:pt x="446" y="1137"/>
                        </a:cubicBezTo>
                        <a:lnTo>
                          <a:pt x="446" y="1108"/>
                        </a:lnTo>
                        <a:lnTo>
                          <a:pt x="446" y="960"/>
                        </a:lnTo>
                        <a:cubicBezTo>
                          <a:pt x="446" y="932"/>
                          <a:pt x="474" y="932"/>
                          <a:pt x="503" y="896"/>
                        </a:cubicBezTo>
                        <a:lnTo>
                          <a:pt x="531" y="896"/>
                        </a:lnTo>
                        <a:lnTo>
                          <a:pt x="566" y="811"/>
                        </a:lnTo>
                        <a:lnTo>
                          <a:pt x="531" y="811"/>
                        </a:lnTo>
                        <a:cubicBezTo>
                          <a:pt x="474" y="783"/>
                          <a:pt x="446" y="691"/>
                          <a:pt x="446" y="578"/>
                        </a:cubicBezTo>
                        <a:cubicBezTo>
                          <a:pt x="446" y="542"/>
                          <a:pt x="446" y="514"/>
                          <a:pt x="474" y="458"/>
                        </a:cubicBezTo>
                        <a:lnTo>
                          <a:pt x="474" y="252"/>
                        </a:lnTo>
                        <a:cubicBezTo>
                          <a:pt x="474" y="160"/>
                          <a:pt x="418" y="76"/>
                          <a:pt x="354" y="47"/>
                        </a:cubicBezTo>
                        <a:cubicBezTo>
                          <a:pt x="314" y="22"/>
                          <a:pt x="288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2" name="Google Shape;722;p39"/>
                <p:cNvGrpSpPr/>
                <p:nvPr/>
              </p:nvGrpSpPr>
              <p:grpSpPr>
                <a:xfrm>
                  <a:off x="3990034" y="875479"/>
                  <a:ext cx="568881" cy="224795"/>
                  <a:chOff x="300879" y="4170864"/>
                  <a:chExt cx="505357" cy="199693"/>
                </a:xfrm>
              </p:grpSpPr>
              <p:sp>
                <p:nvSpPr>
                  <p:cNvPr id="723" name="Google Shape;723;p39"/>
                  <p:cNvSpPr/>
                  <p:nvPr/>
                </p:nvSpPr>
                <p:spPr>
                  <a:xfrm>
                    <a:off x="518149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724;p39"/>
                  <p:cNvSpPr/>
                  <p:nvPr/>
                </p:nvSpPr>
                <p:spPr>
                  <a:xfrm>
                    <a:off x="568021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" name="Google Shape;725;p39"/>
                  <p:cNvSpPr/>
                  <p:nvPr/>
                </p:nvSpPr>
                <p:spPr>
                  <a:xfrm>
                    <a:off x="623794" y="4170864"/>
                    <a:ext cx="64811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785" extrusionOk="0">
                        <a:moveTo>
                          <a:pt x="286" y="1"/>
                        </a:moveTo>
                        <a:cubicBezTo>
                          <a:pt x="268" y="1"/>
                          <a:pt x="251" y="5"/>
                          <a:pt x="234" y="16"/>
                        </a:cubicBezTo>
                        <a:lnTo>
                          <a:pt x="262" y="101"/>
                        </a:lnTo>
                        <a:lnTo>
                          <a:pt x="354" y="101"/>
                        </a:lnTo>
                        <a:cubicBezTo>
                          <a:pt x="383" y="157"/>
                          <a:pt x="411" y="221"/>
                          <a:pt x="439" y="278"/>
                        </a:cubicBezTo>
                        <a:cubicBezTo>
                          <a:pt x="439" y="334"/>
                          <a:pt x="411" y="398"/>
                          <a:pt x="411" y="483"/>
                        </a:cubicBezTo>
                        <a:cubicBezTo>
                          <a:pt x="411" y="511"/>
                          <a:pt x="383" y="575"/>
                          <a:pt x="383" y="631"/>
                        </a:cubicBezTo>
                        <a:cubicBezTo>
                          <a:pt x="383" y="723"/>
                          <a:pt x="411" y="836"/>
                          <a:pt x="467" y="900"/>
                        </a:cubicBezTo>
                        <a:cubicBezTo>
                          <a:pt x="439" y="928"/>
                          <a:pt x="411" y="957"/>
                          <a:pt x="411" y="985"/>
                        </a:cubicBezTo>
                        <a:cubicBezTo>
                          <a:pt x="383" y="1077"/>
                          <a:pt x="383" y="1134"/>
                          <a:pt x="383" y="1190"/>
                        </a:cubicBezTo>
                        <a:lnTo>
                          <a:pt x="411" y="1218"/>
                        </a:lnTo>
                        <a:cubicBezTo>
                          <a:pt x="411" y="1367"/>
                          <a:pt x="411" y="1487"/>
                          <a:pt x="354" y="1572"/>
                        </a:cubicBezTo>
                        <a:cubicBezTo>
                          <a:pt x="308" y="1639"/>
                          <a:pt x="218" y="1687"/>
                          <a:pt x="139" y="1687"/>
                        </a:cubicBezTo>
                        <a:cubicBezTo>
                          <a:pt x="109" y="1687"/>
                          <a:pt x="81" y="1680"/>
                          <a:pt x="57" y="1664"/>
                        </a:cubicBezTo>
                        <a:lnTo>
                          <a:pt x="1" y="1721"/>
                        </a:lnTo>
                        <a:cubicBezTo>
                          <a:pt x="57" y="1749"/>
                          <a:pt x="85" y="1784"/>
                          <a:pt x="142" y="1784"/>
                        </a:cubicBezTo>
                        <a:cubicBezTo>
                          <a:pt x="234" y="1784"/>
                          <a:pt x="354" y="1721"/>
                          <a:pt x="411" y="1636"/>
                        </a:cubicBezTo>
                        <a:cubicBezTo>
                          <a:pt x="467" y="1516"/>
                          <a:pt x="496" y="1395"/>
                          <a:pt x="467" y="1218"/>
                        </a:cubicBezTo>
                        <a:lnTo>
                          <a:pt x="467" y="1190"/>
                        </a:lnTo>
                        <a:lnTo>
                          <a:pt x="467" y="1013"/>
                        </a:lnTo>
                        <a:cubicBezTo>
                          <a:pt x="496" y="985"/>
                          <a:pt x="496" y="985"/>
                          <a:pt x="531" y="957"/>
                        </a:cubicBezTo>
                        <a:lnTo>
                          <a:pt x="588" y="957"/>
                        </a:lnTo>
                        <a:lnTo>
                          <a:pt x="616" y="865"/>
                        </a:lnTo>
                        <a:lnTo>
                          <a:pt x="588" y="865"/>
                        </a:lnTo>
                        <a:cubicBezTo>
                          <a:pt x="496" y="836"/>
                          <a:pt x="467" y="723"/>
                          <a:pt x="467" y="631"/>
                        </a:cubicBezTo>
                        <a:cubicBezTo>
                          <a:pt x="467" y="575"/>
                          <a:pt x="496" y="546"/>
                          <a:pt x="496" y="483"/>
                        </a:cubicBezTo>
                        <a:cubicBezTo>
                          <a:pt x="496" y="426"/>
                          <a:pt x="531" y="334"/>
                          <a:pt x="531" y="249"/>
                        </a:cubicBezTo>
                        <a:cubicBezTo>
                          <a:pt x="496" y="193"/>
                          <a:pt x="467" y="101"/>
                          <a:pt x="383" y="44"/>
                        </a:cubicBezTo>
                        <a:cubicBezTo>
                          <a:pt x="363" y="24"/>
                          <a:pt x="326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726;p39"/>
                  <p:cNvSpPr/>
                  <p:nvPr/>
                </p:nvSpPr>
                <p:spPr>
                  <a:xfrm>
                    <a:off x="725748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93" y="0"/>
                        </a:moveTo>
                        <a:lnTo>
                          <a:pt x="1" y="29"/>
                        </a:lnTo>
                        <a:cubicBezTo>
                          <a:pt x="206" y="531"/>
                          <a:pt x="206" y="1090"/>
                          <a:pt x="1" y="1564"/>
                        </a:cubicBezTo>
                        <a:lnTo>
                          <a:pt x="93" y="1592"/>
                        </a:lnTo>
                        <a:cubicBezTo>
                          <a:pt x="298" y="1090"/>
                          <a:pt x="298" y="503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" name="Google Shape;727;p39"/>
                  <p:cNvSpPr/>
                  <p:nvPr/>
                </p:nvSpPr>
                <p:spPr>
                  <a:xfrm>
                    <a:off x="765940" y="4175493"/>
                    <a:ext cx="40296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1854" extrusionOk="0">
                        <a:moveTo>
                          <a:pt x="121" y="0"/>
                        </a:moveTo>
                        <a:lnTo>
                          <a:pt x="29" y="28"/>
                        </a:lnTo>
                        <a:cubicBezTo>
                          <a:pt x="298" y="587"/>
                          <a:pt x="270" y="1266"/>
                          <a:pt x="1" y="1825"/>
                        </a:cubicBezTo>
                        <a:lnTo>
                          <a:pt x="64" y="1854"/>
                        </a:lnTo>
                        <a:cubicBezTo>
                          <a:pt x="383" y="1295"/>
                          <a:pt x="383" y="587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" name="Google Shape;728;p39"/>
                  <p:cNvSpPr/>
                  <p:nvPr/>
                </p:nvSpPr>
                <p:spPr>
                  <a:xfrm>
                    <a:off x="419141" y="4170864"/>
                    <a:ext cx="64916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785" extrusionOk="0">
                        <a:moveTo>
                          <a:pt x="331" y="1"/>
                        </a:moveTo>
                        <a:cubicBezTo>
                          <a:pt x="291" y="1"/>
                          <a:pt x="254" y="24"/>
                          <a:pt x="234" y="44"/>
                        </a:cubicBezTo>
                        <a:cubicBezTo>
                          <a:pt x="149" y="101"/>
                          <a:pt x="114" y="193"/>
                          <a:pt x="86" y="249"/>
                        </a:cubicBezTo>
                        <a:cubicBezTo>
                          <a:pt x="86" y="334"/>
                          <a:pt x="114" y="426"/>
                          <a:pt x="114" y="483"/>
                        </a:cubicBezTo>
                        <a:cubicBezTo>
                          <a:pt x="114" y="546"/>
                          <a:pt x="149" y="575"/>
                          <a:pt x="149" y="631"/>
                        </a:cubicBezTo>
                        <a:cubicBezTo>
                          <a:pt x="149" y="723"/>
                          <a:pt x="114" y="836"/>
                          <a:pt x="29" y="865"/>
                        </a:cubicBezTo>
                        <a:lnTo>
                          <a:pt x="1" y="865"/>
                        </a:lnTo>
                        <a:lnTo>
                          <a:pt x="29" y="957"/>
                        </a:lnTo>
                        <a:lnTo>
                          <a:pt x="86" y="957"/>
                        </a:lnTo>
                        <a:cubicBezTo>
                          <a:pt x="114" y="985"/>
                          <a:pt x="114" y="985"/>
                          <a:pt x="149" y="1013"/>
                        </a:cubicBezTo>
                        <a:lnTo>
                          <a:pt x="149" y="1190"/>
                        </a:lnTo>
                        <a:lnTo>
                          <a:pt x="114" y="1218"/>
                        </a:lnTo>
                        <a:cubicBezTo>
                          <a:pt x="114" y="1395"/>
                          <a:pt x="149" y="1516"/>
                          <a:pt x="206" y="1636"/>
                        </a:cubicBezTo>
                        <a:cubicBezTo>
                          <a:pt x="263" y="1721"/>
                          <a:pt x="383" y="1784"/>
                          <a:pt x="468" y="1784"/>
                        </a:cubicBezTo>
                        <a:cubicBezTo>
                          <a:pt x="531" y="1784"/>
                          <a:pt x="560" y="1749"/>
                          <a:pt x="616" y="1721"/>
                        </a:cubicBezTo>
                        <a:lnTo>
                          <a:pt x="560" y="1664"/>
                        </a:lnTo>
                        <a:cubicBezTo>
                          <a:pt x="534" y="1680"/>
                          <a:pt x="505" y="1687"/>
                          <a:pt x="475" y="1687"/>
                        </a:cubicBezTo>
                        <a:cubicBezTo>
                          <a:pt x="396" y="1687"/>
                          <a:pt x="309" y="1639"/>
                          <a:pt x="263" y="1572"/>
                        </a:cubicBezTo>
                        <a:cubicBezTo>
                          <a:pt x="206" y="1487"/>
                          <a:pt x="206" y="1367"/>
                          <a:pt x="206" y="1218"/>
                        </a:cubicBezTo>
                        <a:lnTo>
                          <a:pt x="234" y="1190"/>
                        </a:lnTo>
                        <a:cubicBezTo>
                          <a:pt x="234" y="1134"/>
                          <a:pt x="234" y="1077"/>
                          <a:pt x="206" y="985"/>
                        </a:cubicBezTo>
                        <a:cubicBezTo>
                          <a:pt x="206" y="957"/>
                          <a:pt x="178" y="928"/>
                          <a:pt x="149" y="900"/>
                        </a:cubicBezTo>
                        <a:cubicBezTo>
                          <a:pt x="206" y="836"/>
                          <a:pt x="234" y="723"/>
                          <a:pt x="234" y="631"/>
                        </a:cubicBezTo>
                        <a:cubicBezTo>
                          <a:pt x="234" y="575"/>
                          <a:pt x="206" y="511"/>
                          <a:pt x="206" y="483"/>
                        </a:cubicBezTo>
                        <a:cubicBezTo>
                          <a:pt x="206" y="398"/>
                          <a:pt x="178" y="334"/>
                          <a:pt x="178" y="278"/>
                        </a:cubicBezTo>
                        <a:cubicBezTo>
                          <a:pt x="206" y="221"/>
                          <a:pt x="234" y="157"/>
                          <a:pt x="263" y="101"/>
                        </a:cubicBezTo>
                        <a:lnTo>
                          <a:pt x="355" y="101"/>
                        </a:lnTo>
                        <a:lnTo>
                          <a:pt x="383" y="16"/>
                        </a:lnTo>
                        <a:cubicBezTo>
                          <a:pt x="366" y="5"/>
                          <a:pt x="348" y="1"/>
                          <a:pt x="3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729;p39"/>
                  <p:cNvSpPr/>
                  <p:nvPr/>
                </p:nvSpPr>
                <p:spPr>
                  <a:xfrm>
                    <a:off x="350751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205" y="0"/>
                        </a:moveTo>
                        <a:cubicBezTo>
                          <a:pt x="0" y="503"/>
                          <a:pt x="0" y="1090"/>
                          <a:pt x="205" y="1592"/>
                        </a:cubicBezTo>
                        <a:lnTo>
                          <a:pt x="297" y="1564"/>
                        </a:lnTo>
                        <a:cubicBezTo>
                          <a:pt x="92" y="1090"/>
                          <a:pt x="92" y="531"/>
                          <a:pt x="297" y="29"/>
                        </a:cubicBezTo>
                        <a:lnTo>
                          <a:pt x="2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" name="Google Shape;730;p39"/>
                  <p:cNvSpPr/>
                  <p:nvPr/>
                </p:nvSpPr>
                <p:spPr>
                  <a:xfrm>
                    <a:off x="300879" y="4175493"/>
                    <a:ext cx="41033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1854" extrusionOk="0">
                        <a:moveTo>
                          <a:pt x="269" y="0"/>
                        </a:moveTo>
                        <a:lnTo>
                          <a:pt x="269" y="0"/>
                        </a:lnTo>
                        <a:cubicBezTo>
                          <a:pt x="0" y="587"/>
                          <a:pt x="0" y="1295"/>
                          <a:pt x="325" y="1854"/>
                        </a:cubicBezTo>
                        <a:lnTo>
                          <a:pt x="389" y="1825"/>
                        </a:lnTo>
                        <a:cubicBezTo>
                          <a:pt x="120" y="1266"/>
                          <a:pt x="92" y="587"/>
                          <a:pt x="354" y="28"/>
                        </a:cubicBezTo>
                        <a:lnTo>
                          <a:pt x="2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31" name="Google Shape;731;p39"/>
            <p:cNvGrpSpPr/>
            <p:nvPr/>
          </p:nvGrpSpPr>
          <p:grpSpPr>
            <a:xfrm>
              <a:off x="-5163370" y="445034"/>
              <a:ext cx="1789390" cy="838699"/>
              <a:chOff x="-4182420" y="20059"/>
              <a:chExt cx="1789390" cy="838699"/>
            </a:xfrm>
          </p:grpSpPr>
          <p:grpSp>
            <p:nvGrpSpPr>
              <p:cNvPr id="732" name="Google Shape;732;p39"/>
              <p:cNvGrpSpPr/>
              <p:nvPr/>
            </p:nvGrpSpPr>
            <p:grpSpPr>
              <a:xfrm>
                <a:off x="-3554488" y="20059"/>
                <a:ext cx="688617" cy="567202"/>
                <a:chOff x="4646862" y="1815214"/>
                <a:chExt cx="226229" cy="186341"/>
              </a:xfrm>
            </p:grpSpPr>
            <p:sp>
              <p:nvSpPr>
                <p:cNvPr id="733" name="Google Shape;733;p39"/>
                <p:cNvSpPr/>
                <p:nvPr/>
              </p:nvSpPr>
              <p:spPr>
                <a:xfrm>
                  <a:off x="4646862" y="1841622"/>
                  <a:ext cx="199578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4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74" y="4627"/>
                      </a:lnTo>
                      <a:lnTo>
                        <a:pt x="5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39"/>
                <p:cNvSpPr/>
                <p:nvPr/>
              </p:nvSpPr>
              <p:spPr>
                <a:xfrm>
                  <a:off x="4673271" y="1815214"/>
                  <a:ext cx="199820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1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81" y="4627"/>
                      </a:lnTo>
                      <a:lnTo>
                        <a:pt x="5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39"/>
                <p:cNvSpPr/>
                <p:nvPr/>
              </p:nvSpPr>
              <p:spPr>
                <a:xfrm>
                  <a:off x="4844441" y="1827415"/>
                  <a:ext cx="1641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475" y="11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39"/>
                <p:cNvSpPr/>
                <p:nvPr/>
              </p:nvSpPr>
              <p:spPr>
                <a:xfrm>
                  <a:off x="4735386" y="1827415"/>
                  <a:ext cx="9076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2625" y="114"/>
                      </a:lnTo>
                      <a:lnTo>
                        <a:pt x="26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39"/>
                <p:cNvSpPr/>
                <p:nvPr/>
              </p:nvSpPr>
              <p:spPr>
                <a:xfrm>
                  <a:off x="4843473" y="1847740"/>
                  <a:ext cx="3940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765" extrusionOk="0">
                      <a:moveTo>
                        <a:pt x="1" y="0"/>
                      </a:moveTo>
                      <a:lnTo>
                        <a:pt x="1" y="764"/>
                      </a:lnTo>
                      <a:lnTo>
                        <a:pt x="114" y="76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39"/>
                <p:cNvSpPr/>
                <p:nvPr/>
              </p:nvSpPr>
              <p:spPr>
                <a:xfrm>
                  <a:off x="4843473" y="1886350"/>
                  <a:ext cx="3940" cy="54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565" extrusionOk="0">
                      <a:moveTo>
                        <a:pt x="1" y="1"/>
                      </a:moveTo>
                      <a:lnTo>
                        <a:pt x="1" y="1564"/>
                      </a:lnTo>
                      <a:lnTo>
                        <a:pt x="114" y="1564"/>
                      </a:lnTo>
                      <a:lnTo>
                        <a:pt x="11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39"/>
                <p:cNvSpPr/>
                <p:nvPr/>
              </p:nvSpPr>
              <p:spPr>
                <a:xfrm>
                  <a:off x="4855710" y="1904705"/>
                  <a:ext cx="3940" cy="1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532" extrusionOk="0">
                      <a:moveTo>
                        <a:pt x="0" y="0"/>
                      </a:moveTo>
                      <a:lnTo>
                        <a:pt x="0" y="531"/>
                      </a:lnTo>
                      <a:lnTo>
                        <a:pt x="114" y="531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740;p39"/>
              <p:cNvGrpSpPr/>
              <p:nvPr/>
            </p:nvGrpSpPr>
            <p:grpSpPr>
              <a:xfrm>
                <a:off x="-4182420" y="71225"/>
                <a:ext cx="1789390" cy="787533"/>
                <a:chOff x="4802651" y="2120880"/>
                <a:chExt cx="587861" cy="258725"/>
              </a:xfrm>
            </p:grpSpPr>
            <p:sp>
              <p:nvSpPr>
                <p:cNvPr id="741" name="Google Shape;741;p39"/>
                <p:cNvSpPr/>
                <p:nvPr/>
              </p:nvSpPr>
              <p:spPr>
                <a:xfrm>
                  <a:off x="4820971" y="2152404"/>
                  <a:ext cx="538972" cy="22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3" h="6453" extrusionOk="0">
                      <a:moveTo>
                        <a:pt x="15388" y="1"/>
                      </a:moveTo>
                      <a:lnTo>
                        <a:pt x="11235" y="6042"/>
                      </a:lnTo>
                      <a:lnTo>
                        <a:pt x="8228" y="2180"/>
                      </a:lnTo>
                      <a:lnTo>
                        <a:pt x="5101" y="6071"/>
                      </a:lnTo>
                      <a:lnTo>
                        <a:pt x="2420" y="2774"/>
                      </a:lnTo>
                      <a:lnTo>
                        <a:pt x="1" y="5865"/>
                      </a:lnTo>
                      <a:lnTo>
                        <a:pt x="178" y="6014"/>
                      </a:lnTo>
                      <a:lnTo>
                        <a:pt x="2420" y="3156"/>
                      </a:lnTo>
                      <a:lnTo>
                        <a:pt x="5101" y="6424"/>
                      </a:lnTo>
                      <a:lnTo>
                        <a:pt x="8228" y="2562"/>
                      </a:lnTo>
                      <a:lnTo>
                        <a:pt x="11235" y="6453"/>
                      </a:lnTo>
                      <a:lnTo>
                        <a:pt x="15593" y="121"/>
                      </a:lnTo>
                      <a:lnTo>
                        <a:pt x="1538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39"/>
                <p:cNvSpPr/>
                <p:nvPr/>
              </p:nvSpPr>
              <p:spPr>
                <a:xfrm>
                  <a:off x="4802651" y="2335811"/>
                  <a:ext cx="42826" cy="43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267" extrusionOk="0">
                      <a:moveTo>
                        <a:pt x="623" y="1"/>
                      </a:moveTo>
                      <a:cubicBezTo>
                        <a:pt x="269" y="1"/>
                        <a:pt x="0" y="262"/>
                        <a:pt x="0" y="616"/>
                      </a:cubicBezTo>
                      <a:cubicBezTo>
                        <a:pt x="0" y="970"/>
                        <a:pt x="269" y="1267"/>
                        <a:pt x="623" y="1267"/>
                      </a:cubicBezTo>
                      <a:cubicBezTo>
                        <a:pt x="977" y="1267"/>
                        <a:pt x="1238" y="970"/>
                        <a:pt x="1238" y="616"/>
                      </a:cubicBezTo>
                      <a:cubicBezTo>
                        <a:pt x="1238" y="262"/>
                        <a:pt x="977" y="1"/>
                        <a:pt x="6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39"/>
                <p:cNvSpPr/>
                <p:nvPr/>
              </p:nvSpPr>
              <p:spPr>
                <a:xfrm>
                  <a:off x="4981875" y="2346077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13" y="1"/>
                        <a:pt x="1" y="206"/>
                        <a:pt x="1" y="468"/>
                      </a:cubicBezTo>
                      <a:cubicBezTo>
                        <a:pt x="1" y="736"/>
                        <a:pt x="213" y="970"/>
                        <a:pt x="475" y="970"/>
                      </a:cubicBezTo>
                      <a:cubicBezTo>
                        <a:pt x="744" y="970"/>
                        <a:pt x="977" y="736"/>
                        <a:pt x="977" y="468"/>
                      </a:cubicBezTo>
                      <a:cubicBezTo>
                        <a:pt x="977" y="206"/>
                        <a:pt x="744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5191932" y="2346077"/>
                  <a:ext cx="33528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70" extrusionOk="0">
                      <a:moveTo>
                        <a:pt x="468" y="1"/>
                      </a:moveTo>
                      <a:cubicBezTo>
                        <a:pt x="206" y="1"/>
                        <a:pt x="1" y="206"/>
                        <a:pt x="1" y="468"/>
                      </a:cubicBezTo>
                      <a:cubicBezTo>
                        <a:pt x="1" y="736"/>
                        <a:pt x="206" y="970"/>
                        <a:pt x="468" y="970"/>
                      </a:cubicBezTo>
                      <a:cubicBezTo>
                        <a:pt x="736" y="970"/>
                        <a:pt x="970" y="736"/>
                        <a:pt x="970" y="468"/>
                      </a:cubicBezTo>
                      <a:cubicBezTo>
                        <a:pt x="970" y="206"/>
                        <a:pt x="736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5340600" y="2138232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06" y="1"/>
                        <a:pt x="1" y="206"/>
                        <a:pt x="1" y="467"/>
                      </a:cubicBezTo>
                      <a:cubicBezTo>
                        <a:pt x="1" y="736"/>
                        <a:pt x="206" y="970"/>
                        <a:pt x="475" y="970"/>
                      </a:cubicBezTo>
                      <a:cubicBezTo>
                        <a:pt x="737" y="970"/>
                        <a:pt x="977" y="736"/>
                        <a:pt x="977" y="467"/>
                      </a:cubicBezTo>
                      <a:cubicBezTo>
                        <a:pt x="977" y="206"/>
                        <a:pt x="737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4882118" y="2231906"/>
                  <a:ext cx="44796" cy="44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5" extrusionOk="0">
                      <a:moveTo>
                        <a:pt x="651" y="0"/>
                      </a:moveTo>
                      <a:cubicBezTo>
                        <a:pt x="298" y="0"/>
                        <a:pt x="0" y="297"/>
                        <a:pt x="0" y="651"/>
                      </a:cubicBezTo>
                      <a:cubicBezTo>
                        <a:pt x="0" y="1005"/>
                        <a:pt x="298" y="1295"/>
                        <a:pt x="651" y="1295"/>
                      </a:cubicBezTo>
                      <a:cubicBezTo>
                        <a:pt x="1005" y="1295"/>
                        <a:pt x="1295" y="1005"/>
                        <a:pt x="1295" y="651"/>
                      </a:cubicBezTo>
                      <a:cubicBezTo>
                        <a:pt x="1295" y="297"/>
                        <a:pt x="1005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5088995" y="2213551"/>
                  <a:ext cx="38678" cy="3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19" extrusionOk="0">
                      <a:moveTo>
                        <a:pt x="559" y="0"/>
                      </a:moveTo>
                      <a:cubicBezTo>
                        <a:pt x="234" y="0"/>
                        <a:pt x="0" y="262"/>
                        <a:pt x="0" y="559"/>
                      </a:cubicBezTo>
                      <a:cubicBezTo>
                        <a:pt x="0" y="885"/>
                        <a:pt x="234" y="1118"/>
                        <a:pt x="559" y="1118"/>
                      </a:cubicBezTo>
                      <a:cubicBezTo>
                        <a:pt x="856" y="1118"/>
                        <a:pt x="1118" y="885"/>
                        <a:pt x="1118" y="559"/>
                      </a:cubicBezTo>
                      <a:cubicBezTo>
                        <a:pt x="1118" y="262"/>
                        <a:pt x="856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5323248" y="2120880"/>
                  <a:ext cx="67263" cy="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1946" extrusionOk="0">
                      <a:moveTo>
                        <a:pt x="977" y="113"/>
                      </a:moveTo>
                      <a:cubicBezTo>
                        <a:pt x="1444" y="113"/>
                        <a:pt x="1833" y="503"/>
                        <a:pt x="1833" y="969"/>
                      </a:cubicBezTo>
                      <a:cubicBezTo>
                        <a:pt x="1833" y="1443"/>
                        <a:pt x="1444" y="1825"/>
                        <a:pt x="977" y="1825"/>
                      </a:cubicBezTo>
                      <a:cubicBezTo>
                        <a:pt x="503" y="1825"/>
                        <a:pt x="121" y="1443"/>
                        <a:pt x="121" y="969"/>
                      </a:cubicBezTo>
                      <a:cubicBezTo>
                        <a:pt x="121" y="503"/>
                        <a:pt x="503" y="113"/>
                        <a:pt x="977" y="113"/>
                      </a:cubicBezTo>
                      <a:close/>
                      <a:moveTo>
                        <a:pt x="977" y="0"/>
                      </a:moveTo>
                      <a:cubicBezTo>
                        <a:pt x="446" y="0"/>
                        <a:pt x="1" y="439"/>
                        <a:pt x="1" y="969"/>
                      </a:cubicBezTo>
                      <a:cubicBezTo>
                        <a:pt x="1" y="1500"/>
                        <a:pt x="446" y="1946"/>
                        <a:pt x="977" y="1946"/>
                      </a:cubicBezTo>
                      <a:cubicBezTo>
                        <a:pt x="1507" y="1946"/>
                        <a:pt x="1946" y="1500"/>
                        <a:pt x="1946" y="969"/>
                      </a:cubicBezTo>
                      <a:cubicBezTo>
                        <a:pt x="1946" y="439"/>
                        <a:pt x="1507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49" name="Google Shape;74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353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54" name="Google Shape;754;p39"/>
          <p:cNvSpPr txBox="1">
            <a:spLocks noGrp="1"/>
          </p:cNvSpPr>
          <p:nvPr>
            <p:ph type="title" idx="5"/>
          </p:nvPr>
        </p:nvSpPr>
        <p:spPr>
          <a:xfrm>
            <a:off x="1121382" y="1036935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5" name="Google Shape;755;p39"/>
          <p:cNvSpPr txBox="1">
            <a:spLocks noGrp="1"/>
          </p:cNvSpPr>
          <p:nvPr>
            <p:ph type="title" idx="6"/>
          </p:nvPr>
        </p:nvSpPr>
        <p:spPr>
          <a:xfrm>
            <a:off x="1122142" y="1999964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56" name="Google Shape;756;p39"/>
          <p:cNvSpPr txBox="1">
            <a:spLocks noGrp="1"/>
          </p:cNvSpPr>
          <p:nvPr>
            <p:ph type="title" idx="7"/>
          </p:nvPr>
        </p:nvSpPr>
        <p:spPr>
          <a:xfrm>
            <a:off x="4901593" y="1044083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7" name="Google Shape;757;p39"/>
          <p:cNvSpPr txBox="1">
            <a:spLocks noGrp="1"/>
          </p:cNvSpPr>
          <p:nvPr>
            <p:ph type="title" idx="8"/>
          </p:nvPr>
        </p:nvSpPr>
        <p:spPr>
          <a:xfrm>
            <a:off x="4902353" y="2007112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8" name="Google Shape;758;p39"/>
          <p:cNvSpPr txBox="1">
            <a:spLocks noGrp="1"/>
          </p:cNvSpPr>
          <p:nvPr>
            <p:ph type="subTitle" idx="9"/>
          </p:nvPr>
        </p:nvSpPr>
        <p:spPr>
          <a:xfrm>
            <a:off x="1121382" y="148552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759" name="Google Shape;759;p39"/>
          <p:cNvSpPr txBox="1">
            <a:spLocks noGrp="1"/>
          </p:cNvSpPr>
          <p:nvPr>
            <p:ph type="subTitle" idx="13"/>
          </p:nvPr>
        </p:nvSpPr>
        <p:spPr>
          <a:xfrm>
            <a:off x="4900316" y="1449891"/>
            <a:ext cx="3739562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1C1C1B"/>
                </a:solidFill>
              </a:rPr>
              <a:t>System Overview</a:t>
            </a:r>
          </a:p>
        </p:txBody>
      </p:sp>
      <p:sp>
        <p:nvSpPr>
          <p:cNvPr id="760" name="Google Shape;760;p39"/>
          <p:cNvSpPr txBox="1">
            <a:spLocks noGrp="1"/>
          </p:cNvSpPr>
          <p:nvPr>
            <p:ph type="subTitle" idx="14"/>
          </p:nvPr>
        </p:nvSpPr>
        <p:spPr>
          <a:xfrm>
            <a:off x="1117617" y="2386996"/>
            <a:ext cx="3978962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Methodology</a:t>
            </a:r>
          </a:p>
        </p:txBody>
      </p:sp>
      <p:sp>
        <p:nvSpPr>
          <p:cNvPr id="761" name="Google Shape;761;p39"/>
          <p:cNvSpPr txBox="1">
            <a:spLocks noGrp="1"/>
          </p:cNvSpPr>
          <p:nvPr>
            <p:ph type="subTitle" idx="15"/>
          </p:nvPr>
        </p:nvSpPr>
        <p:spPr>
          <a:xfrm>
            <a:off x="4902353" y="245569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Experiments</a:t>
            </a:r>
          </a:p>
        </p:txBody>
      </p:sp>
      <p:sp>
        <p:nvSpPr>
          <p:cNvPr id="10" name="Google Shape;754;p39">
            <a:extLst>
              <a:ext uri="{FF2B5EF4-FFF2-40B4-BE49-F238E27FC236}">
                <a16:creationId xmlns:a16="http://schemas.microsoft.com/office/drawing/2014/main" id="{8733BCEB-7F00-97E7-56EB-EB8CBB0927DF}"/>
              </a:ext>
            </a:extLst>
          </p:cNvPr>
          <p:cNvSpPr txBox="1">
            <a:spLocks/>
          </p:cNvSpPr>
          <p:nvPr/>
        </p:nvSpPr>
        <p:spPr>
          <a:xfrm>
            <a:off x="1119034" y="2994237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2" name="Google Shape;756;p39">
            <a:extLst>
              <a:ext uri="{FF2B5EF4-FFF2-40B4-BE49-F238E27FC236}">
                <a16:creationId xmlns:a16="http://schemas.microsoft.com/office/drawing/2014/main" id="{457412F2-B955-B1E7-B56A-2B196556E4C3}"/>
              </a:ext>
            </a:extLst>
          </p:cNvPr>
          <p:cNvSpPr txBox="1">
            <a:spLocks/>
          </p:cNvSpPr>
          <p:nvPr/>
        </p:nvSpPr>
        <p:spPr>
          <a:xfrm>
            <a:off x="4899245" y="3001385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4" name="Google Shape;758;p39">
            <a:extLst>
              <a:ext uri="{FF2B5EF4-FFF2-40B4-BE49-F238E27FC236}">
                <a16:creationId xmlns:a16="http://schemas.microsoft.com/office/drawing/2014/main" id="{EE22200C-A55F-607F-6179-09B42CBEF4E4}"/>
              </a:ext>
            </a:extLst>
          </p:cNvPr>
          <p:cNvSpPr txBox="1">
            <a:spLocks/>
          </p:cNvSpPr>
          <p:nvPr/>
        </p:nvSpPr>
        <p:spPr>
          <a:xfrm>
            <a:off x="1119034" y="3442822"/>
            <a:ext cx="298862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Expected Result</a:t>
            </a:r>
          </a:p>
        </p:txBody>
      </p:sp>
      <p:sp>
        <p:nvSpPr>
          <p:cNvPr id="15" name="Google Shape;759;p39">
            <a:extLst>
              <a:ext uri="{FF2B5EF4-FFF2-40B4-BE49-F238E27FC236}">
                <a16:creationId xmlns:a16="http://schemas.microsoft.com/office/drawing/2014/main" id="{B511A62E-3C59-1AFE-FAD9-C64D5E3CF2D4}"/>
              </a:ext>
            </a:extLst>
          </p:cNvPr>
          <p:cNvSpPr txBox="1">
            <a:spLocks/>
          </p:cNvSpPr>
          <p:nvPr/>
        </p:nvSpPr>
        <p:spPr>
          <a:xfrm>
            <a:off x="4897968" y="3816631"/>
            <a:ext cx="3024525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Review and evaluation</a:t>
            </a:r>
            <a:endParaRPr lang="en-US" dirty="0">
              <a:solidFill>
                <a:srgbClr val="1C1C1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71"/>
          <p:cNvSpPr txBox="1">
            <a:spLocks noGrp="1"/>
          </p:cNvSpPr>
          <p:nvPr>
            <p:ph type="title"/>
          </p:nvPr>
        </p:nvSpPr>
        <p:spPr>
          <a:xfrm>
            <a:off x="728948" y="1506253"/>
            <a:ext cx="3858600" cy="1999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 you for your attention!</a:t>
            </a:r>
            <a:endParaRPr sz="4000" dirty="0"/>
          </a:p>
        </p:txBody>
      </p:sp>
      <p:grpSp>
        <p:nvGrpSpPr>
          <p:cNvPr id="2612" name="Google Shape;2612;p71"/>
          <p:cNvGrpSpPr/>
          <p:nvPr/>
        </p:nvGrpSpPr>
        <p:grpSpPr>
          <a:xfrm>
            <a:off x="5007401" y="1298425"/>
            <a:ext cx="3956755" cy="4128030"/>
            <a:chOff x="2770216" y="1172311"/>
            <a:chExt cx="3514928" cy="3667079"/>
          </a:xfrm>
        </p:grpSpPr>
        <p:sp>
          <p:nvSpPr>
            <p:cNvPr id="2613" name="Google Shape;2613;p71"/>
            <p:cNvSpPr/>
            <p:nvPr/>
          </p:nvSpPr>
          <p:spPr>
            <a:xfrm>
              <a:off x="2770216" y="1172311"/>
              <a:ext cx="3514928" cy="2228226"/>
            </a:xfrm>
            <a:custGeom>
              <a:avLst/>
              <a:gdLst/>
              <a:ahLst/>
              <a:cxnLst/>
              <a:rect l="l" t="t" r="r" b="b"/>
              <a:pathLst>
                <a:path w="47371" h="30030" extrusionOk="0">
                  <a:moveTo>
                    <a:pt x="30713" y="1"/>
                  </a:moveTo>
                  <a:cubicBezTo>
                    <a:pt x="29748" y="1"/>
                    <a:pt x="28782" y="127"/>
                    <a:pt x="27824" y="424"/>
                  </a:cubicBezTo>
                  <a:cubicBezTo>
                    <a:pt x="26233" y="898"/>
                    <a:pt x="24733" y="1605"/>
                    <a:pt x="23077" y="1931"/>
                  </a:cubicBezTo>
                  <a:cubicBezTo>
                    <a:pt x="22133" y="2112"/>
                    <a:pt x="21172" y="2158"/>
                    <a:pt x="20205" y="2158"/>
                  </a:cubicBezTo>
                  <a:cubicBezTo>
                    <a:pt x="19185" y="2158"/>
                    <a:pt x="18159" y="2106"/>
                    <a:pt x="17142" y="2106"/>
                  </a:cubicBezTo>
                  <a:cubicBezTo>
                    <a:pt x="15844" y="2106"/>
                    <a:pt x="14560" y="2191"/>
                    <a:pt x="13322" y="2574"/>
                  </a:cubicBezTo>
                  <a:cubicBezTo>
                    <a:pt x="11079" y="3282"/>
                    <a:pt x="9198" y="4966"/>
                    <a:pt x="8250" y="7088"/>
                  </a:cubicBezTo>
                  <a:cubicBezTo>
                    <a:pt x="7514" y="8708"/>
                    <a:pt x="7337" y="10505"/>
                    <a:pt x="6453" y="12012"/>
                  </a:cubicBezTo>
                  <a:cubicBezTo>
                    <a:pt x="5158" y="14247"/>
                    <a:pt x="2590" y="15513"/>
                    <a:pt x="1296" y="17756"/>
                  </a:cubicBezTo>
                  <a:cubicBezTo>
                    <a:pt x="1" y="20055"/>
                    <a:pt x="355" y="23062"/>
                    <a:pt x="1798" y="25304"/>
                  </a:cubicBezTo>
                  <a:cubicBezTo>
                    <a:pt x="1883" y="25389"/>
                    <a:pt x="1946" y="25509"/>
                    <a:pt x="2031" y="25630"/>
                  </a:cubicBezTo>
                  <a:cubicBezTo>
                    <a:pt x="3687" y="27865"/>
                    <a:pt x="6340" y="29195"/>
                    <a:pt x="9077" y="29726"/>
                  </a:cubicBezTo>
                  <a:cubicBezTo>
                    <a:pt x="10189" y="29941"/>
                    <a:pt x="11314" y="30029"/>
                    <a:pt x="12442" y="30029"/>
                  </a:cubicBezTo>
                  <a:cubicBezTo>
                    <a:pt x="14099" y="30029"/>
                    <a:pt x="15761" y="29838"/>
                    <a:pt x="17390" y="29577"/>
                  </a:cubicBezTo>
                  <a:cubicBezTo>
                    <a:pt x="18897" y="29344"/>
                    <a:pt x="20425" y="29047"/>
                    <a:pt x="21960" y="29018"/>
                  </a:cubicBezTo>
                  <a:cubicBezTo>
                    <a:pt x="22130" y="29012"/>
                    <a:pt x="22300" y="29010"/>
                    <a:pt x="22470" y="29010"/>
                  </a:cubicBezTo>
                  <a:cubicBezTo>
                    <a:pt x="24892" y="29010"/>
                    <a:pt x="27287" y="29585"/>
                    <a:pt x="29713" y="29698"/>
                  </a:cubicBezTo>
                  <a:cubicBezTo>
                    <a:pt x="29922" y="29707"/>
                    <a:pt x="30132" y="29711"/>
                    <a:pt x="30343" y="29711"/>
                  </a:cubicBezTo>
                  <a:cubicBezTo>
                    <a:pt x="32751" y="29711"/>
                    <a:pt x="35268" y="29093"/>
                    <a:pt x="36816" y="27278"/>
                  </a:cubicBezTo>
                  <a:cubicBezTo>
                    <a:pt x="37672" y="26274"/>
                    <a:pt x="38139" y="25007"/>
                    <a:pt x="39143" y="24123"/>
                  </a:cubicBezTo>
                  <a:cubicBezTo>
                    <a:pt x="40120" y="23295"/>
                    <a:pt x="41414" y="22977"/>
                    <a:pt x="42560" y="22383"/>
                  </a:cubicBezTo>
                  <a:cubicBezTo>
                    <a:pt x="44859" y="21173"/>
                    <a:pt x="46366" y="18789"/>
                    <a:pt x="46869" y="16256"/>
                  </a:cubicBezTo>
                  <a:cubicBezTo>
                    <a:pt x="47371" y="13717"/>
                    <a:pt x="46925" y="11064"/>
                    <a:pt x="45984" y="8651"/>
                  </a:cubicBezTo>
                  <a:cubicBezTo>
                    <a:pt x="44541" y="4966"/>
                    <a:pt x="40735" y="2751"/>
                    <a:pt x="37141" y="1428"/>
                  </a:cubicBezTo>
                  <a:cubicBezTo>
                    <a:pt x="35075" y="648"/>
                    <a:pt x="32897" y="1"/>
                    <a:pt x="30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4" name="Google Shape;2614;p71"/>
            <p:cNvGrpSpPr/>
            <p:nvPr/>
          </p:nvGrpSpPr>
          <p:grpSpPr>
            <a:xfrm>
              <a:off x="4859988" y="1584961"/>
              <a:ext cx="1034299" cy="200009"/>
              <a:chOff x="5111749" y="2599637"/>
              <a:chExt cx="339794" cy="65708"/>
            </a:xfrm>
          </p:grpSpPr>
          <p:sp>
            <p:nvSpPr>
              <p:cNvPr id="2615" name="Google Shape;2615;p71"/>
              <p:cNvSpPr/>
              <p:nvPr/>
            </p:nvSpPr>
            <p:spPr>
              <a:xfrm>
                <a:off x="5172695" y="2607379"/>
                <a:ext cx="23262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90" extrusionOk="0">
                    <a:moveTo>
                      <a:pt x="57" y="0"/>
                    </a:moveTo>
                    <a:lnTo>
                      <a:pt x="0" y="85"/>
                    </a:lnTo>
                    <a:lnTo>
                      <a:pt x="531" y="644"/>
                    </a:lnTo>
                    <a:lnTo>
                      <a:pt x="0" y="1026"/>
                    </a:lnTo>
                    <a:lnTo>
                      <a:pt x="57" y="1090"/>
                    </a:lnTo>
                    <a:lnTo>
                      <a:pt x="673" y="64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71"/>
              <p:cNvSpPr/>
              <p:nvPr/>
            </p:nvSpPr>
            <p:spPr>
              <a:xfrm>
                <a:off x="5188837" y="2607379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64" y="0"/>
                    </a:moveTo>
                    <a:lnTo>
                      <a:pt x="0" y="85"/>
                    </a:lnTo>
                    <a:lnTo>
                      <a:pt x="531" y="644"/>
                    </a:lnTo>
                    <a:lnTo>
                      <a:pt x="0" y="1026"/>
                    </a:lnTo>
                    <a:lnTo>
                      <a:pt x="64" y="1090"/>
                    </a:lnTo>
                    <a:lnTo>
                      <a:pt x="680" y="64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71"/>
              <p:cNvSpPr/>
              <p:nvPr/>
            </p:nvSpPr>
            <p:spPr>
              <a:xfrm>
                <a:off x="5221605" y="2607379"/>
                <a:ext cx="24472" cy="35464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026" extrusionOk="0">
                    <a:moveTo>
                      <a:pt x="354" y="85"/>
                    </a:moveTo>
                    <a:cubicBezTo>
                      <a:pt x="496" y="85"/>
                      <a:pt x="616" y="290"/>
                      <a:pt x="616" y="531"/>
                    </a:cubicBezTo>
                    <a:cubicBezTo>
                      <a:pt x="616" y="736"/>
                      <a:pt x="496" y="941"/>
                      <a:pt x="354" y="941"/>
                    </a:cubicBezTo>
                    <a:cubicBezTo>
                      <a:pt x="206" y="941"/>
                      <a:pt x="85" y="736"/>
                      <a:pt x="85" y="531"/>
                    </a:cubicBezTo>
                    <a:cubicBezTo>
                      <a:pt x="85" y="290"/>
                      <a:pt x="206" y="85"/>
                      <a:pt x="354" y="85"/>
                    </a:cubicBezTo>
                    <a:close/>
                    <a:moveTo>
                      <a:pt x="354" y="0"/>
                    </a:moveTo>
                    <a:cubicBezTo>
                      <a:pt x="142" y="0"/>
                      <a:pt x="0" y="234"/>
                      <a:pt x="0" y="531"/>
                    </a:cubicBezTo>
                    <a:cubicBezTo>
                      <a:pt x="0" y="792"/>
                      <a:pt x="142" y="1026"/>
                      <a:pt x="354" y="1026"/>
                    </a:cubicBezTo>
                    <a:cubicBezTo>
                      <a:pt x="531" y="1026"/>
                      <a:pt x="708" y="792"/>
                      <a:pt x="708" y="531"/>
                    </a:cubicBezTo>
                    <a:cubicBezTo>
                      <a:pt x="708" y="234"/>
                      <a:pt x="531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71"/>
              <p:cNvSpPr/>
              <p:nvPr/>
            </p:nvSpPr>
            <p:spPr>
              <a:xfrm>
                <a:off x="5256868" y="2611285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71"/>
              <p:cNvSpPr/>
              <p:nvPr/>
            </p:nvSpPr>
            <p:spPr>
              <a:xfrm>
                <a:off x="5272250" y="2612253"/>
                <a:ext cx="21327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949" extrusionOk="0">
                    <a:moveTo>
                      <a:pt x="532" y="93"/>
                    </a:moveTo>
                    <a:lnTo>
                      <a:pt x="532" y="857"/>
                    </a:lnTo>
                    <a:lnTo>
                      <a:pt x="86" y="857"/>
                    </a:lnTo>
                    <a:lnTo>
                      <a:pt x="86" y="93"/>
                    </a:lnTo>
                    <a:close/>
                    <a:moveTo>
                      <a:pt x="1" y="1"/>
                    </a:moveTo>
                    <a:lnTo>
                      <a:pt x="1" y="949"/>
                    </a:lnTo>
                    <a:lnTo>
                      <a:pt x="616" y="949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71"/>
              <p:cNvSpPr/>
              <p:nvPr/>
            </p:nvSpPr>
            <p:spPr>
              <a:xfrm>
                <a:off x="5304777" y="2612253"/>
                <a:ext cx="3062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886" h="949" extrusionOk="0">
                    <a:moveTo>
                      <a:pt x="793" y="93"/>
                    </a:moveTo>
                    <a:lnTo>
                      <a:pt x="793" y="857"/>
                    </a:lnTo>
                    <a:lnTo>
                      <a:pt x="86" y="857"/>
                    </a:lnTo>
                    <a:lnTo>
                      <a:pt x="86" y="93"/>
                    </a:lnTo>
                    <a:close/>
                    <a:moveTo>
                      <a:pt x="1" y="1"/>
                    </a:moveTo>
                    <a:lnTo>
                      <a:pt x="1" y="949"/>
                    </a:lnTo>
                    <a:lnTo>
                      <a:pt x="885" y="949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71"/>
              <p:cNvSpPr/>
              <p:nvPr/>
            </p:nvSpPr>
            <p:spPr>
              <a:xfrm>
                <a:off x="5345634" y="2612253"/>
                <a:ext cx="34496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98" h="949" extrusionOk="0">
                    <a:moveTo>
                      <a:pt x="913" y="93"/>
                    </a:moveTo>
                    <a:lnTo>
                      <a:pt x="913" y="857"/>
                    </a:lnTo>
                    <a:lnTo>
                      <a:pt x="85" y="857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49"/>
                    </a:lnTo>
                    <a:lnTo>
                      <a:pt x="998" y="949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71"/>
              <p:cNvSpPr/>
              <p:nvPr/>
            </p:nvSpPr>
            <p:spPr>
              <a:xfrm>
                <a:off x="5392332" y="2599637"/>
                <a:ext cx="20566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781" extrusionOk="0">
                    <a:moveTo>
                      <a:pt x="259" y="0"/>
                    </a:moveTo>
                    <a:cubicBezTo>
                      <a:pt x="241" y="0"/>
                      <a:pt x="224" y="4"/>
                      <a:pt x="206" y="12"/>
                    </a:cubicBezTo>
                    <a:lnTo>
                      <a:pt x="241" y="104"/>
                    </a:lnTo>
                    <a:cubicBezTo>
                      <a:pt x="250" y="94"/>
                      <a:pt x="260" y="91"/>
                      <a:pt x="269" y="91"/>
                    </a:cubicBezTo>
                    <a:cubicBezTo>
                      <a:pt x="288" y="91"/>
                      <a:pt x="307" y="104"/>
                      <a:pt x="326" y="104"/>
                    </a:cubicBezTo>
                    <a:cubicBezTo>
                      <a:pt x="382" y="132"/>
                      <a:pt x="418" y="224"/>
                      <a:pt x="418" y="281"/>
                    </a:cubicBezTo>
                    <a:cubicBezTo>
                      <a:pt x="418" y="337"/>
                      <a:pt x="418" y="401"/>
                      <a:pt x="382" y="486"/>
                    </a:cubicBezTo>
                    <a:lnTo>
                      <a:pt x="382" y="634"/>
                    </a:lnTo>
                    <a:cubicBezTo>
                      <a:pt x="354" y="719"/>
                      <a:pt x="382" y="840"/>
                      <a:pt x="446" y="896"/>
                    </a:cubicBezTo>
                    <a:cubicBezTo>
                      <a:pt x="418" y="932"/>
                      <a:pt x="382" y="960"/>
                      <a:pt x="382" y="988"/>
                    </a:cubicBezTo>
                    <a:cubicBezTo>
                      <a:pt x="354" y="1073"/>
                      <a:pt x="354" y="1137"/>
                      <a:pt x="382" y="1193"/>
                    </a:cubicBezTo>
                    <a:lnTo>
                      <a:pt x="382" y="1222"/>
                    </a:lnTo>
                    <a:cubicBezTo>
                      <a:pt x="382" y="1370"/>
                      <a:pt x="382" y="1490"/>
                      <a:pt x="326" y="1575"/>
                    </a:cubicBezTo>
                    <a:cubicBezTo>
                      <a:pt x="285" y="1642"/>
                      <a:pt x="196" y="1690"/>
                      <a:pt x="115" y="1690"/>
                    </a:cubicBezTo>
                    <a:cubicBezTo>
                      <a:pt x="84" y="1690"/>
                      <a:pt x="54" y="1683"/>
                      <a:pt x="29" y="1667"/>
                    </a:cubicBezTo>
                    <a:lnTo>
                      <a:pt x="0" y="1724"/>
                    </a:lnTo>
                    <a:cubicBezTo>
                      <a:pt x="29" y="1752"/>
                      <a:pt x="92" y="1780"/>
                      <a:pt x="121" y="1780"/>
                    </a:cubicBezTo>
                    <a:cubicBezTo>
                      <a:pt x="241" y="1780"/>
                      <a:pt x="326" y="1696"/>
                      <a:pt x="382" y="1639"/>
                    </a:cubicBezTo>
                    <a:cubicBezTo>
                      <a:pt x="474" y="1519"/>
                      <a:pt x="474" y="1370"/>
                      <a:pt x="474" y="1193"/>
                    </a:cubicBezTo>
                    <a:cubicBezTo>
                      <a:pt x="446" y="1137"/>
                      <a:pt x="446" y="1073"/>
                      <a:pt x="474" y="1016"/>
                    </a:cubicBezTo>
                    <a:cubicBezTo>
                      <a:pt x="474" y="988"/>
                      <a:pt x="503" y="960"/>
                      <a:pt x="531" y="960"/>
                    </a:cubicBezTo>
                    <a:lnTo>
                      <a:pt x="559" y="960"/>
                    </a:lnTo>
                    <a:lnTo>
                      <a:pt x="595" y="868"/>
                    </a:lnTo>
                    <a:lnTo>
                      <a:pt x="559" y="868"/>
                    </a:lnTo>
                    <a:cubicBezTo>
                      <a:pt x="503" y="840"/>
                      <a:pt x="446" y="719"/>
                      <a:pt x="474" y="634"/>
                    </a:cubicBezTo>
                    <a:lnTo>
                      <a:pt x="474" y="486"/>
                    </a:lnTo>
                    <a:cubicBezTo>
                      <a:pt x="503" y="429"/>
                      <a:pt x="503" y="337"/>
                      <a:pt x="503" y="252"/>
                    </a:cubicBezTo>
                    <a:cubicBezTo>
                      <a:pt x="503" y="160"/>
                      <a:pt x="446" y="76"/>
                      <a:pt x="382" y="47"/>
                    </a:cubicBezTo>
                    <a:cubicBezTo>
                      <a:pt x="342" y="22"/>
                      <a:pt x="3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71"/>
              <p:cNvSpPr/>
              <p:nvPr/>
            </p:nvSpPr>
            <p:spPr>
              <a:xfrm>
                <a:off x="5425101" y="2602229"/>
                <a:ext cx="10058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593" extrusionOk="0">
                    <a:moveTo>
                      <a:pt x="85" y="1"/>
                    </a:moveTo>
                    <a:lnTo>
                      <a:pt x="0" y="29"/>
                    </a:lnTo>
                    <a:cubicBezTo>
                      <a:pt x="206" y="531"/>
                      <a:pt x="206" y="1090"/>
                      <a:pt x="29" y="1564"/>
                    </a:cubicBezTo>
                    <a:lnTo>
                      <a:pt x="85" y="1592"/>
                    </a:lnTo>
                    <a:cubicBezTo>
                      <a:pt x="290" y="1090"/>
                      <a:pt x="290" y="503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71"/>
              <p:cNvSpPr/>
              <p:nvPr/>
            </p:nvSpPr>
            <p:spPr>
              <a:xfrm>
                <a:off x="5438305" y="2601261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14" y="0"/>
                    </a:moveTo>
                    <a:lnTo>
                      <a:pt x="29" y="29"/>
                    </a:lnTo>
                    <a:cubicBezTo>
                      <a:pt x="290" y="587"/>
                      <a:pt x="290" y="1267"/>
                      <a:pt x="0" y="1825"/>
                    </a:cubicBezTo>
                    <a:lnTo>
                      <a:pt x="85" y="1854"/>
                    </a:lnTo>
                    <a:cubicBezTo>
                      <a:pt x="382" y="1295"/>
                      <a:pt x="382" y="587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71"/>
              <p:cNvSpPr/>
              <p:nvPr/>
            </p:nvSpPr>
            <p:spPr>
              <a:xfrm>
                <a:off x="5150394" y="2599637"/>
                <a:ext cx="21569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781" extrusionOk="0">
                    <a:moveTo>
                      <a:pt x="352" y="0"/>
                    </a:moveTo>
                    <a:cubicBezTo>
                      <a:pt x="322" y="0"/>
                      <a:pt x="281" y="22"/>
                      <a:pt x="241" y="47"/>
                    </a:cubicBezTo>
                    <a:cubicBezTo>
                      <a:pt x="177" y="76"/>
                      <a:pt x="121" y="160"/>
                      <a:pt x="121" y="252"/>
                    </a:cubicBezTo>
                    <a:cubicBezTo>
                      <a:pt x="92" y="337"/>
                      <a:pt x="121" y="429"/>
                      <a:pt x="121" y="486"/>
                    </a:cubicBezTo>
                    <a:cubicBezTo>
                      <a:pt x="149" y="542"/>
                      <a:pt x="149" y="578"/>
                      <a:pt x="149" y="634"/>
                    </a:cubicBezTo>
                    <a:cubicBezTo>
                      <a:pt x="149" y="719"/>
                      <a:pt x="121" y="840"/>
                      <a:pt x="29" y="868"/>
                    </a:cubicBezTo>
                    <a:lnTo>
                      <a:pt x="1" y="868"/>
                    </a:lnTo>
                    <a:lnTo>
                      <a:pt x="29" y="960"/>
                    </a:lnTo>
                    <a:lnTo>
                      <a:pt x="92" y="960"/>
                    </a:lnTo>
                    <a:cubicBezTo>
                      <a:pt x="121" y="960"/>
                      <a:pt x="149" y="988"/>
                      <a:pt x="149" y="1016"/>
                    </a:cubicBezTo>
                    <a:lnTo>
                      <a:pt x="149" y="1193"/>
                    </a:lnTo>
                    <a:cubicBezTo>
                      <a:pt x="121" y="1370"/>
                      <a:pt x="149" y="1519"/>
                      <a:pt x="206" y="1639"/>
                    </a:cubicBezTo>
                    <a:cubicBezTo>
                      <a:pt x="269" y="1696"/>
                      <a:pt x="383" y="1780"/>
                      <a:pt x="475" y="1780"/>
                    </a:cubicBezTo>
                    <a:cubicBezTo>
                      <a:pt x="531" y="1780"/>
                      <a:pt x="595" y="1752"/>
                      <a:pt x="623" y="1724"/>
                    </a:cubicBezTo>
                    <a:lnTo>
                      <a:pt x="559" y="1667"/>
                    </a:lnTo>
                    <a:cubicBezTo>
                      <a:pt x="536" y="1683"/>
                      <a:pt x="510" y="1690"/>
                      <a:pt x="483" y="1690"/>
                    </a:cubicBezTo>
                    <a:cubicBezTo>
                      <a:pt x="413" y="1690"/>
                      <a:pt x="339" y="1642"/>
                      <a:pt x="298" y="1575"/>
                    </a:cubicBezTo>
                    <a:cubicBezTo>
                      <a:pt x="241" y="1490"/>
                      <a:pt x="206" y="1370"/>
                      <a:pt x="241" y="1222"/>
                    </a:cubicBezTo>
                    <a:lnTo>
                      <a:pt x="241" y="1193"/>
                    </a:lnTo>
                    <a:lnTo>
                      <a:pt x="241" y="988"/>
                    </a:lnTo>
                    <a:cubicBezTo>
                      <a:pt x="206" y="960"/>
                      <a:pt x="177" y="932"/>
                      <a:pt x="149" y="896"/>
                    </a:cubicBezTo>
                    <a:cubicBezTo>
                      <a:pt x="206" y="840"/>
                      <a:pt x="241" y="719"/>
                      <a:pt x="241" y="634"/>
                    </a:cubicBezTo>
                    <a:cubicBezTo>
                      <a:pt x="241" y="578"/>
                      <a:pt x="241" y="514"/>
                      <a:pt x="206" y="486"/>
                    </a:cubicBezTo>
                    <a:cubicBezTo>
                      <a:pt x="206" y="401"/>
                      <a:pt x="177" y="337"/>
                      <a:pt x="206" y="281"/>
                    </a:cubicBezTo>
                    <a:cubicBezTo>
                      <a:pt x="206" y="224"/>
                      <a:pt x="241" y="132"/>
                      <a:pt x="298" y="104"/>
                    </a:cubicBezTo>
                    <a:cubicBezTo>
                      <a:pt x="317" y="104"/>
                      <a:pt x="335" y="91"/>
                      <a:pt x="354" y="91"/>
                    </a:cubicBezTo>
                    <a:cubicBezTo>
                      <a:pt x="364" y="91"/>
                      <a:pt x="373" y="94"/>
                      <a:pt x="383" y="104"/>
                    </a:cubicBezTo>
                    <a:lnTo>
                      <a:pt x="383" y="12"/>
                    </a:lnTo>
                    <a:cubicBezTo>
                      <a:pt x="374" y="4"/>
                      <a:pt x="364" y="0"/>
                      <a:pt x="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71"/>
              <p:cNvSpPr/>
              <p:nvPr/>
            </p:nvSpPr>
            <p:spPr>
              <a:xfrm>
                <a:off x="5128133" y="2602229"/>
                <a:ext cx="10058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593" extrusionOk="0">
                    <a:moveTo>
                      <a:pt x="206" y="1"/>
                    </a:moveTo>
                    <a:cubicBezTo>
                      <a:pt x="1" y="503"/>
                      <a:pt x="1" y="1090"/>
                      <a:pt x="206" y="1592"/>
                    </a:cubicBezTo>
                    <a:lnTo>
                      <a:pt x="291" y="1564"/>
                    </a:lnTo>
                    <a:cubicBezTo>
                      <a:pt x="86" y="1090"/>
                      <a:pt x="86" y="531"/>
                      <a:pt x="291" y="29"/>
                    </a:cubicBez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1"/>
              <p:cNvSpPr/>
              <p:nvPr/>
            </p:nvSpPr>
            <p:spPr>
              <a:xfrm>
                <a:off x="5111749" y="2601261"/>
                <a:ext cx="14241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854" extrusionOk="0">
                    <a:moveTo>
                      <a:pt x="263" y="0"/>
                    </a:moveTo>
                    <a:lnTo>
                      <a:pt x="263" y="0"/>
                    </a:lnTo>
                    <a:cubicBezTo>
                      <a:pt x="1" y="587"/>
                      <a:pt x="29" y="1295"/>
                      <a:pt x="326" y="1854"/>
                    </a:cubicBezTo>
                    <a:lnTo>
                      <a:pt x="411" y="1825"/>
                    </a:lnTo>
                    <a:cubicBezTo>
                      <a:pt x="121" y="1267"/>
                      <a:pt x="86" y="587"/>
                      <a:pt x="354" y="29"/>
                    </a:cubicBez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8" name="Google Shape;2628;p71"/>
            <p:cNvGrpSpPr/>
            <p:nvPr/>
          </p:nvGrpSpPr>
          <p:grpSpPr>
            <a:xfrm>
              <a:off x="3039177" y="1582153"/>
              <a:ext cx="1761889" cy="1511082"/>
              <a:chOff x="4014029" y="2295956"/>
              <a:chExt cx="578826" cy="496429"/>
            </a:xfrm>
          </p:grpSpPr>
          <p:sp>
            <p:nvSpPr>
              <p:cNvPr id="2629" name="Google Shape;2629;p71"/>
              <p:cNvSpPr/>
              <p:nvPr/>
            </p:nvSpPr>
            <p:spPr>
              <a:xfrm>
                <a:off x="4045588" y="2295956"/>
                <a:ext cx="547268" cy="457537"/>
              </a:xfrm>
              <a:custGeom>
                <a:avLst/>
                <a:gdLst/>
                <a:ahLst/>
                <a:cxnLst/>
                <a:rect l="l" t="t" r="r" b="b"/>
                <a:pathLst>
                  <a:path w="15833" h="13237" extrusionOk="0">
                    <a:moveTo>
                      <a:pt x="0" y="0"/>
                    </a:moveTo>
                    <a:lnTo>
                      <a:pt x="0" y="13237"/>
                    </a:lnTo>
                    <a:lnTo>
                      <a:pt x="15832" y="13237"/>
                    </a:lnTo>
                    <a:lnTo>
                      <a:pt x="158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71"/>
              <p:cNvSpPr/>
              <p:nvPr/>
            </p:nvSpPr>
            <p:spPr>
              <a:xfrm>
                <a:off x="4014029" y="2447805"/>
                <a:ext cx="4182" cy="2156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24" extrusionOk="0">
                    <a:moveTo>
                      <a:pt x="0" y="1"/>
                    </a:moveTo>
                    <a:lnTo>
                      <a:pt x="0" y="623"/>
                    </a:lnTo>
                    <a:lnTo>
                      <a:pt x="121" y="623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71"/>
              <p:cNvSpPr/>
              <p:nvPr/>
            </p:nvSpPr>
            <p:spPr>
              <a:xfrm>
                <a:off x="4014029" y="2485481"/>
                <a:ext cx="23504" cy="30078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8702" extrusionOk="0">
                    <a:moveTo>
                      <a:pt x="0" y="0"/>
                    </a:moveTo>
                    <a:cubicBezTo>
                      <a:pt x="29" y="2865"/>
                      <a:pt x="121" y="8581"/>
                      <a:pt x="149" y="8638"/>
                    </a:cubicBezTo>
                    <a:lnTo>
                      <a:pt x="149" y="8702"/>
                    </a:lnTo>
                    <a:lnTo>
                      <a:pt x="680" y="8702"/>
                    </a:lnTo>
                    <a:lnTo>
                      <a:pt x="680" y="8581"/>
                    </a:lnTo>
                    <a:lnTo>
                      <a:pt x="234" y="8581"/>
                    </a:lnTo>
                    <a:cubicBezTo>
                      <a:pt x="234" y="7959"/>
                      <a:pt x="149" y="2717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71"/>
              <p:cNvSpPr/>
              <p:nvPr/>
            </p:nvSpPr>
            <p:spPr>
              <a:xfrm>
                <a:off x="4558097" y="2394988"/>
                <a:ext cx="7155" cy="38616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1172" extrusionOk="0">
                    <a:moveTo>
                      <a:pt x="93" y="1"/>
                    </a:moveTo>
                    <a:lnTo>
                      <a:pt x="1" y="11171"/>
                    </a:lnTo>
                    <a:lnTo>
                      <a:pt x="121" y="11171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71"/>
              <p:cNvSpPr/>
              <p:nvPr/>
            </p:nvSpPr>
            <p:spPr>
              <a:xfrm>
                <a:off x="4376660" y="2313309"/>
                <a:ext cx="189554" cy="42826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1239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5370" y="121"/>
                    </a:lnTo>
                    <a:lnTo>
                      <a:pt x="5342" y="1239"/>
                    </a:lnTo>
                    <a:lnTo>
                      <a:pt x="5455" y="1239"/>
                    </a:lnTo>
                    <a:lnTo>
                      <a:pt x="54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71"/>
              <p:cNvSpPr/>
              <p:nvPr/>
            </p:nvSpPr>
            <p:spPr>
              <a:xfrm>
                <a:off x="4014029" y="2349015"/>
                <a:ext cx="5185" cy="52124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508" extrusionOk="0">
                    <a:moveTo>
                      <a:pt x="29" y="1"/>
                    </a:moveTo>
                    <a:cubicBezTo>
                      <a:pt x="29" y="588"/>
                      <a:pt x="29" y="1062"/>
                      <a:pt x="0" y="1507"/>
                    </a:cubicBezTo>
                    <a:lnTo>
                      <a:pt x="121" y="1507"/>
                    </a:lnTo>
                    <a:cubicBezTo>
                      <a:pt x="149" y="1062"/>
                      <a:pt x="149" y="588"/>
                      <a:pt x="1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1"/>
              <p:cNvSpPr/>
              <p:nvPr/>
            </p:nvSpPr>
            <p:spPr>
              <a:xfrm>
                <a:off x="4084440" y="2333875"/>
                <a:ext cx="136497" cy="136463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8" extrusionOk="0">
                    <a:moveTo>
                      <a:pt x="1975" y="113"/>
                    </a:moveTo>
                    <a:cubicBezTo>
                      <a:pt x="3007" y="113"/>
                      <a:pt x="3828" y="941"/>
                      <a:pt x="3828" y="1974"/>
                    </a:cubicBezTo>
                    <a:cubicBezTo>
                      <a:pt x="3828" y="3007"/>
                      <a:pt x="3007" y="3827"/>
                      <a:pt x="1975" y="3827"/>
                    </a:cubicBezTo>
                    <a:cubicBezTo>
                      <a:pt x="942" y="3827"/>
                      <a:pt x="114" y="3007"/>
                      <a:pt x="114" y="1974"/>
                    </a:cubicBezTo>
                    <a:cubicBezTo>
                      <a:pt x="114" y="941"/>
                      <a:pt x="942" y="113"/>
                      <a:pt x="1975" y="113"/>
                    </a:cubicBezTo>
                    <a:close/>
                    <a:moveTo>
                      <a:pt x="1975" y="0"/>
                    </a:moveTo>
                    <a:cubicBezTo>
                      <a:pt x="885" y="0"/>
                      <a:pt x="1" y="884"/>
                      <a:pt x="1" y="1974"/>
                    </a:cubicBezTo>
                    <a:cubicBezTo>
                      <a:pt x="1" y="3063"/>
                      <a:pt x="885" y="3948"/>
                      <a:pt x="1975" y="3948"/>
                    </a:cubicBezTo>
                    <a:cubicBezTo>
                      <a:pt x="3064" y="3948"/>
                      <a:pt x="3948" y="3063"/>
                      <a:pt x="3948" y="1974"/>
                    </a:cubicBezTo>
                    <a:cubicBezTo>
                      <a:pt x="3948" y="884"/>
                      <a:pt x="3064" y="0"/>
                      <a:pt x="1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71"/>
              <p:cNvSpPr/>
              <p:nvPr/>
            </p:nvSpPr>
            <p:spPr>
              <a:xfrm>
                <a:off x="4115999" y="2365399"/>
                <a:ext cx="73381" cy="73381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123" extrusionOk="0">
                    <a:moveTo>
                      <a:pt x="1062" y="1"/>
                    </a:moveTo>
                    <a:cubicBezTo>
                      <a:pt x="467" y="1"/>
                      <a:pt x="0" y="468"/>
                      <a:pt x="0" y="1062"/>
                    </a:cubicBezTo>
                    <a:cubicBezTo>
                      <a:pt x="0" y="1649"/>
                      <a:pt x="467" y="2123"/>
                      <a:pt x="1062" y="2123"/>
                    </a:cubicBezTo>
                    <a:cubicBezTo>
                      <a:pt x="1649" y="2123"/>
                      <a:pt x="2123" y="1649"/>
                      <a:pt x="2123" y="1062"/>
                    </a:cubicBezTo>
                    <a:cubicBezTo>
                      <a:pt x="2123" y="468"/>
                      <a:pt x="1649" y="1"/>
                      <a:pt x="10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71"/>
              <p:cNvSpPr/>
              <p:nvPr/>
            </p:nvSpPr>
            <p:spPr>
              <a:xfrm>
                <a:off x="4310639" y="2415278"/>
                <a:ext cx="24507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709" extrusionOk="0">
                    <a:moveTo>
                      <a:pt x="616" y="121"/>
                    </a:moveTo>
                    <a:lnTo>
                      <a:pt x="616" y="616"/>
                    </a:lnTo>
                    <a:lnTo>
                      <a:pt x="114" y="616"/>
                    </a:lnTo>
                    <a:lnTo>
                      <a:pt x="114" y="121"/>
                    </a:lnTo>
                    <a:close/>
                    <a:moveTo>
                      <a:pt x="1" y="1"/>
                    </a:moveTo>
                    <a:lnTo>
                      <a:pt x="1" y="708"/>
                    </a:lnTo>
                    <a:lnTo>
                      <a:pt x="708" y="708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71"/>
              <p:cNvSpPr/>
              <p:nvPr/>
            </p:nvSpPr>
            <p:spPr>
              <a:xfrm>
                <a:off x="4347314" y="2413342"/>
                <a:ext cx="46732" cy="26442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765" extrusionOk="0">
                    <a:moveTo>
                      <a:pt x="708" y="142"/>
                    </a:moveTo>
                    <a:lnTo>
                      <a:pt x="1119" y="672"/>
                    </a:lnTo>
                    <a:lnTo>
                      <a:pt x="263" y="672"/>
                    </a:lnTo>
                    <a:lnTo>
                      <a:pt x="708" y="142"/>
                    </a:lnTo>
                    <a:close/>
                    <a:moveTo>
                      <a:pt x="708" y="0"/>
                    </a:moveTo>
                    <a:lnTo>
                      <a:pt x="1" y="764"/>
                    </a:lnTo>
                    <a:lnTo>
                      <a:pt x="1352" y="764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71"/>
              <p:cNvSpPr/>
              <p:nvPr/>
            </p:nvSpPr>
            <p:spPr>
              <a:xfrm>
                <a:off x="4402343" y="2413342"/>
                <a:ext cx="28412" cy="2837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1" extrusionOk="0">
                    <a:moveTo>
                      <a:pt x="736" y="0"/>
                    </a:moveTo>
                    <a:lnTo>
                      <a:pt x="1" y="736"/>
                    </a:lnTo>
                    <a:lnTo>
                      <a:pt x="85" y="821"/>
                    </a:lnTo>
                    <a:lnTo>
                      <a:pt x="821" y="57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71"/>
              <p:cNvSpPr/>
              <p:nvPr/>
            </p:nvSpPr>
            <p:spPr>
              <a:xfrm>
                <a:off x="4417517" y="2413342"/>
                <a:ext cx="27652" cy="2837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21" extrusionOk="0">
                    <a:moveTo>
                      <a:pt x="736" y="0"/>
                    </a:moveTo>
                    <a:lnTo>
                      <a:pt x="0" y="736"/>
                    </a:lnTo>
                    <a:lnTo>
                      <a:pt x="57" y="821"/>
                    </a:lnTo>
                    <a:lnTo>
                      <a:pt x="800" y="57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71"/>
              <p:cNvSpPr/>
              <p:nvPr/>
            </p:nvSpPr>
            <p:spPr>
              <a:xfrm>
                <a:off x="4455160" y="2412098"/>
                <a:ext cx="8365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801" extrusionOk="0">
                    <a:moveTo>
                      <a:pt x="1" y="1"/>
                    </a:moveTo>
                    <a:lnTo>
                      <a:pt x="1" y="64"/>
                    </a:lnTo>
                    <a:lnTo>
                      <a:pt x="29" y="64"/>
                    </a:lnTo>
                    <a:cubicBezTo>
                      <a:pt x="64" y="64"/>
                      <a:pt x="93" y="93"/>
                      <a:pt x="93" y="121"/>
                    </a:cubicBezTo>
                    <a:lnTo>
                      <a:pt x="93" y="298"/>
                    </a:lnTo>
                    <a:cubicBezTo>
                      <a:pt x="93" y="355"/>
                      <a:pt x="93" y="390"/>
                      <a:pt x="121" y="390"/>
                    </a:cubicBezTo>
                    <a:cubicBezTo>
                      <a:pt x="93" y="390"/>
                      <a:pt x="93" y="418"/>
                      <a:pt x="93" y="475"/>
                    </a:cubicBezTo>
                    <a:lnTo>
                      <a:pt x="93" y="652"/>
                    </a:lnTo>
                    <a:cubicBezTo>
                      <a:pt x="93" y="680"/>
                      <a:pt x="64" y="708"/>
                      <a:pt x="29" y="708"/>
                    </a:cubicBezTo>
                    <a:lnTo>
                      <a:pt x="1" y="708"/>
                    </a:lnTo>
                    <a:lnTo>
                      <a:pt x="1" y="800"/>
                    </a:lnTo>
                    <a:lnTo>
                      <a:pt x="29" y="800"/>
                    </a:lnTo>
                    <a:cubicBezTo>
                      <a:pt x="121" y="800"/>
                      <a:pt x="177" y="744"/>
                      <a:pt x="177" y="652"/>
                    </a:cubicBezTo>
                    <a:lnTo>
                      <a:pt x="177" y="475"/>
                    </a:lnTo>
                    <a:cubicBezTo>
                      <a:pt x="177" y="446"/>
                      <a:pt x="177" y="418"/>
                      <a:pt x="206" y="418"/>
                    </a:cubicBezTo>
                    <a:lnTo>
                      <a:pt x="241" y="418"/>
                    </a:lnTo>
                    <a:lnTo>
                      <a:pt x="241" y="355"/>
                    </a:lnTo>
                    <a:lnTo>
                      <a:pt x="206" y="355"/>
                    </a:lnTo>
                    <a:cubicBezTo>
                      <a:pt x="177" y="355"/>
                      <a:pt x="177" y="326"/>
                      <a:pt x="177" y="298"/>
                    </a:cubicBezTo>
                    <a:lnTo>
                      <a:pt x="177" y="121"/>
                    </a:lnTo>
                    <a:cubicBezTo>
                      <a:pt x="177" y="36"/>
                      <a:pt x="121" y="1"/>
                      <a:pt x="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71"/>
              <p:cNvSpPr/>
              <p:nvPr/>
            </p:nvSpPr>
            <p:spPr>
              <a:xfrm>
                <a:off x="4472512" y="2411130"/>
                <a:ext cx="19356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885" extrusionOk="0">
                    <a:moveTo>
                      <a:pt x="270" y="121"/>
                    </a:moveTo>
                    <a:cubicBezTo>
                      <a:pt x="355" y="121"/>
                      <a:pt x="447" y="269"/>
                      <a:pt x="447" y="446"/>
                    </a:cubicBezTo>
                    <a:cubicBezTo>
                      <a:pt x="447" y="651"/>
                      <a:pt x="355" y="772"/>
                      <a:pt x="270" y="772"/>
                    </a:cubicBezTo>
                    <a:cubicBezTo>
                      <a:pt x="178" y="772"/>
                      <a:pt x="93" y="651"/>
                      <a:pt x="93" y="446"/>
                    </a:cubicBezTo>
                    <a:cubicBezTo>
                      <a:pt x="93" y="269"/>
                      <a:pt x="178" y="121"/>
                      <a:pt x="270" y="121"/>
                    </a:cubicBezTo>
                    <a:close/>
                    <a:moveTo>
                      <a:pt x="270" y="1"/>
                    </a:moveTo>
                    <a:cubicBezTo>
                      <a:pt x="121" y="1"/>
                      <a:pt x="1" y="206"/>
                      <a:pt x="1" y="446"/>
                    </a:cubicBezTo>
                    <a:cubicBezTo>
                      <a:pt x="1" y="708"/>
                      <a:pt x="121" y="885"/>
                      <a:pt x="270" y="885"/>
                    </a:cubicBezTo>
                    <a:cubicBezTo>
                      <a:pt x="447" y="885"/>
                      <a:pt x="560" y="708"/>
                      <a:pt x="560" y="446"/>
                    </a:cubicBezTo>
                    <a:cubicBezTo>
                      <a:pt x="560" y="206"/>
                      <a:pt x="447" y="1"/>
                      <a:pt x="2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71"/>
              <p:cNvSpPr/>
              <p:nvPr/>
            </p:nvSpPr>
            <p:spPr>
              <a:xfrm>
                <a:off x="4496016" y="2411130"/>
                <a:ext cx="19322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85" extrusionOk="0">
                    <a:moveTo>
                      <a:pt x="262" y="121"/>
                    </a:moveTo>
                    <a:cubicBezTo>
                      <a:pt x="354" y="121"/>
                      <a:pt x="439" y="269"/>
                      <a:pt x="439" y="446"/>
                    </a:cubicBezTo>
                    <a:cubicBezTo>
                      <a:pt x="439" y="651"/>
                      <a:pt x="354" y="772"/>
                      <a:pt x="262" y="772"/>
                    </a:cubicBezTo>
                    <a:cubicBezTo>
                      <a:pt x="205" y="772"/>
                      <a:pt x="85" y="651"/>
                      <a:pt x="85" y="446"/>
                    </a:cubicBezTo>
                    <a:cubicBezTo>
                      <a:pt x="85" y="269"/>
                      <a:pt x="205" y="121"/>
                      <a:pt x="262" y="121"/>
                    </a:cubicBezTo>
                    <a:close/>
                    <a:moveTo>
                      <a:pt x="262" y="1"/>
                    </a:moveTo>
                    <a:cubicBezTo>
                      <a:pt x="120" y="1"/>
                      <a:pt x="0" y="206"/>
                      <a:pt x="0" y="446"/>
                    </a:cubicBezTo>
                    <a:cubicBezTo>
                      <a:pt x="0" y="708"/>
                      <a:pt x="120" y="885"/>
                      <a:pt x="262" y="885"/>
                    </a:cubicBezTo>
                    <a:cubicBezTo>
                      <a:pt x="439" y="885"/>
                      <a:pt x="559" y="708"/>
                      <a:pt x="559" y="446"/>
                    </a:cubicBezTo>
                    <a:cubicBezTo>
                      <a:pt x="559" y="206"/>
                      <a:pt x="439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71"/>
              <p:cNvSpPr/>
              <p:nvPr/>
            </p:nvSpPr>
            <p:spPr>
              <a:xfrm>
                <a:off x="4113786" y="2557862"/>
                <a:ext cx="75594" cy="234524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6785" extrusionOk="0">
                    <a:moveTo>
                      <a:pt x="1126" y="120"/>
                    </a:moveTo>
                    <a:cubicBezTo>
                      <a:pt x="1656" y="120"/>
                      <a:pt x="2067" y="531"/>
                      <a:pt x="2067" y="1061"/>
                    </a:cubicBezTo>
                    <a:lnTo>
                      <a:pt x="2067" y="5723"/>
                    </a:lnTo>
                    <a:cubicBezTo>
                      <a:pt x="2067" y="6254"/>
                      <a:pt x="1656" y="6664"/>
                      <a:pt x="1126" y="6664"/>
                    </a:cubicBezTo>
                    <a:lnTo>
                      <a:pt x="1062" y="6664"/>
                    </a:lnTo>
                    <a:cubicBezTo>
                      <a:pt x="567" y="6664"/>
                      <a:pt x="121" y="6254"/>
                      <a:pt x="121" y="5723"/>
                    </a:cubicBezTo>
                    <a:lnTo>
                      <a:pt x="121" y="1061"/>
                    </a:lnTo>
                    <a:cubicBezTo>
                      <a:pt x="121" y="531"/>
                      <a:pt x="567" y="120"/>
                      <a:pt x="1062" y="120"/>
                    </a:cubicBezTo>
                    <a:close/>
                    <a:moveTo>
                      <a:pt x="1062" y="0"/>
                    </a:moveTo>
                    <a:cubicBezTo>
                      <a:pt x="475" y="0"/>
                      <a:pt x="1" y="474"/>
                      <a:pt x="1" y="1061"/>
                    </a:cubicBezTo>
                    <a:lnTo>
                      <a:pt x="1" y="5723"/>
                    </a:lnTo>
                    <a:cubicBezTo>
                      <a:pt x="1" y="6310"/>
                      <a:pt x="475" y="6784"/>
                      <a:pt x="1062" y="6784"/>
                    </a:cubicBezTo>
                    <a:lnTo>
                      <a:pt x="1126" y="6784"/>
                    </a:lnTo>
                    <a:cubicBezTo>
                      <a:pt x="1713" y="6784"/>
                      <a:pt x="2187" y="6310"/>
                      <a:pt x="2187" y="5723"/>
                    </a:cubicBezTo>
                    <a:lnTo>
                      <a:pt x="2187" y="1061"/>
                    </a:lnTo>
                    <a:cubicBezTo>
                      <a:pt x="2187" y="474"/>
                      <a:pt x="1713" y="0"/>
                      <a:pt x="11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1"/>
              <p:cNvSpPr/>
              <p:nvPr/>
            </p:nvSpPr>
            <p:spPr>
              <a:xfrm>
                <a:off x="4258549" y="2313309"/>
                <a:ext cx="92703" cy="4217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22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2682" y="12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71"/>
              <p:cNvSpPr/>
              <p:nvPr/>
            </p:nvSpPr>
            <p:spPr>
              <a:xfrm>
                <a:off x="4095466" y="2313309"/>
                <a:ext cx="137707" cy="6153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178" extrusionOk="0">
                    <a:moveTo>
                      <a:pt x="3983" y="1"/>
                    </a:moveTo>
                    <a:lnTo>
                      <a:pt x="0" y="64"/>
                    </a:lnTo>
                    <a:lnTo>
                      <a:pt x="0" y="178"/>
                    </a:lnTo>
                    <a:lnTo>
                      <a:pt x="3983" y="121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7" name="Google Shape;2647;p71"/>
            <p:cNvGrpSpPr/>
            <p:nvPr/>
          </p:nvGrpSpPr>
          <p:grpSpPr>
            <a:xfrm>
              <a:off x="3788953" y="1869154"/>
              <a:ext cx="2304469" cy="1767886"/>
              <a:chOff x="4687475" y="2211500"/>
              <a:chExt cx="547575" cy="420075"/>
            </a:xfrm>
          </p:grpSpPr>
          <p:sp>
            <p:nvSpPr>
              <p:cNvPr id="2648" name="Google Shape;2648;p71"/>
              <p:cNvSpPr/>
              <p:nvPr/>
            </p:nvSpPr>
            <p:spPr>
              <a:xfrm>
                <a:off x="4687475" y="2211500"/>
                <a:ext cx="547575" cy="420075"/>
              </a:xfrm>
              <a:custGeom>
                <a:avLst/>
                <a:gdLst/>
                <a:ahLst/>
                <a:cxnLst/>
                <a:rect l="l" t="t" r="r" b="b"/>
                <a:pathLst>
                  <a:path w="21903" h="16803" extrusionOk="0">
                    <a:moveTo>
                      <a:pt x="12239" y="1"/>
                    </a:moveTo>
                    <a:lnTo>
                      <a:pt x="8879" y="3276"/>
                    </a:lnTo>
                    <a:lnTo>
                      <a:pt x="0" y="3276"/>
                    </a:lnTo>
                    <a:lnTo>
                      <a:pt x="0" y="16802"/>
                    </a:lnTo>
                    <a:lnTo>
                      <a:pt x="18542" y="16802"/>
                    </a:lnTo>
                    <a:lnTo>
                      <a:pt x="21903" y="13209"/>
                    </a:lnTo>
                    <a:lnTo>
                      <a:pt x="122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1"/>
              <p:cNvSpPr/>
              <p:nvPr/>
            </p:nvSpPr>
            <p:spPr>
              <a:xfrm>
                <a:off x="4910850" y="2289675"/>
                <a:ext cx="25275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10110" h="13266" extrusionOk="0">
                    <a:moveTo>
                      <a:pt x="0" y="1"/>
                    </a:moveTo>
                    <a:lnTo>
                      <a:pt x="0" y="13265"/>
                    </a:lnTo>
                    <a:lnTo>
                      <a:pt x="10110" y="13265"/>
                    </a:lnTo>
                    <a:lnTo>
                      <a:pt x="10110" y="13145"/>
                    </a:lnTo>
                    <a:lnTo>
                      <a:pt x="121" y="13145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1"/>
              <p:cNvSpPr/>
              <p:nvPr/>
            </p:nvSpPr>
            <p:spPr>
              <a:xfrm>
                <a:off x="4938075" y="2261725"/>
                <a:ext cx="25205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3266" extrusionOk="0">
                    <a:moveTo>
                      <a:pt x="1" y="1"/>
                    </a:moveTo>
                    <a:lnTo>
                      <a:pt x="1" y="13265"/>
                    </a:lnTo>
                    <a:lnTo>
                      <a:pt x="10082" y="13265"/>
                    </a:lnTo>
                    <a:lnTo>
                      <a:pt x="10082" y="13145"/>
                    </a:lnTo>
                    <a:lnTo>
                      <a:pt x="121" y="13145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71"/>
              <p:cNvSpPr/>
              <p:nvPr/>
            </p:nvSpPr>
            <p:spPr>
              <a:xfrm>
                <a:off x="4964600" y="2232900"/>
                <a:ext cx="252775" cy="332350"/>
              </a:xfrm>
              <a:custGeom>
                <a:avLst/>
                <a:gdLst/>
                <a:ahLst/>
                <a:cxnLst/>
                <a:rect l="l" t="t" r="r" b="b"/>
                <a:pathLst>
                  <a:path w="10111" h="13294" extrusionOk="0">
                    <a:moveTo>
                      <a:pt x="1" y="1"/>
                    </a:moveTo>
                    <a:lnTo>
                      <a:pt x="1" y="13294"/>
                    </a:lnTo>
                    <a:lnTo>
                      <a:pt x="10110" y="13294"/>
                    </a:lnTo>
                    <a:lnTo>
                      <a:pt x="10110" y="13180"/>
                    </a:lnTo>
                    <a:lnTo>
                      <a:pt x="121" y="13180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1"/>
              <p:cNvSpPr/>
              <p:nvPr/>
            </p:nvSpPr>
            <p:spPr>
              <a:xfrm>
                <a:off x="4993450" y="2211500"/>
                <a:ext cx="241600" cy="330225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13209" extrusionOk="0">
                    <a:moveTo>
                      <a:pt x="0" y="1"/>
                    </a:moveTo>
                    <a:lnTo>
                      <a:pt x="0" y="13209"/>
                    </a:lnTo>
                    <a:lnTo>
                      <a:pt x="9664" y="13209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1"/>
              <p:cNvSpPr/>
              <p:nvPr/>
            </p:nvSpPr>
            <p:spPr>
              <a:xfrm>
                <a:off x="5011125" y="22852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77" y="1"/>
                    </a:moveTo>
                    <a:cubicBezTo>
                      <a:pt x="114" y="57"/>
                      <a:pt x="85" y="121"/>
                      <a:pt x="57" y="178"/>
                    </a:cubicBezTo>
                    <a:cubicBezTo>
                      <a:pt x="29" y="270"/>
                      <a:pt x="0" y="326"/>
                      <a:pt x="0" y="383"/>
                    </a:cubicBezTo>
                    <a:cubicBezTo>
                      <a:pt x="0" y="475"/>
                      <a:pt x="29" y="531"/>
                      <a:pt x="57" y="588"/>
                    </a:cubicBezTo>
                    <a:cubicBezTo>
                      <a:pt x="85" y="652"/>
                      <a:pt x="114" y="708"/>
                      <a:pt x="177" y="765"/>
                    </a:cubicBezTo>
                    <a:lnTo>
                      <a:pt x="206" y="765"/>
                    </a:lnTo>
                    <a:cubicBezTo>
                      <a:pt x="177" y="737"/>
                      <a:pt x="177" y="708"/>
                      <a:pt x="142" y="652"/>
                    </a:cubicBezTo>
                    <a:cubicBezTo>
                      <a:pt x="114" y="623"/>
                      <a:pt x="114" y="560"/>
                      <a:pt x="114" y="531"/>
                    </a:cubicBezTo>
                    <a:cubicBezTo>
                      <a:pt x="85" y="475"/>
                      <a:pt x="85" y="447"/>
                      <a:pt x="85" y="383"/>
                    </a:cubicBezTo>
                    <a:cubicBezTo>
                      <a:pt x="85" y="355"/>
                      <a:pt x="85" y="298"/>
                      <a:pt x="114" y="270"/>
                    </a:cubicBezTo>
                    <a:cubicBezTo>
                      <a:pt x="114" y="206"/>
                      <a:pt x="114" y="178"/>
                      <a:pt x="142" y="121"/>
                    </a:cubicBezTo>
                    <a:cubicBezTo>
                      <a:pt x="177" y="93"/>
                      <a:pt x="177" y="29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1"/>
              <p:cNvSpPr/>
              <p:nvPr/>
            </p:nvSpPr>
            <p:spPr>
              <a:xfrm>
                <a:off x="5019075" y="2285250"/>
                <a:ext cx="4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765" extrusionOk="0">
                    <a:moveTo>
                      <a:pt x="149" y="1"/>
                    </a:moveTo>
                    <a:cubicBezTo>
                      <a:pt x="93" y="57"/>
                      <a:pt x="65" y="121"/>
                      <a:pt x="36" y="178"/>
                    </a:cubicBezTo>
                    <a:cubicBezTo>
                      <a:pt x="1" y="270"/>
                      <a:pt x="1" y="326"/>
                      <a:pt x="1" y="383"/>
                    </a:cubicBezTo>
                    <a:cubicBezTo>
                      <a:pt x="1" y="475"/>
                      <a:pt x="1" y="531"/>
                      <a:pt x="36" y="588"/>
                    </a:cubicBezTo>
                    <a:cubicBezTo>
                      <a:pt x="65" y="652"/>
                      <a:pt x="93" y="708"/>
                      <a:pt x="149" y="765"/>
                    </a:cubicBezTo>
                    <a:lnTo>
                      <a:pt x="178" y="765"/>
                    </a:lnTo>
                    <a:cubicBezTo>
                      <a:pt x="178" y="737"/>
                      <a:pt x="149" y="708"/>
                      <a:pt x="121" y="652"/>
                    </a:cubicBezTo>
                    <a:cubicBezTo>
                      <a:pt x="121" y="623"/>
                      <a:pt x="93" y="560"/>
                      <a:pt x="93" y="531"/>
                    </a:cubicBezTo>
                    <a:cubicBezTo>
                      <a:pt x="65" y="475"/>
                      <a:pt x="65" y="447"/>
                      <a:pt x="65" y="383"/>
                    </a:cubicBezTo>
                    <a:cubicBezTo>
                      <a:pt x="65" y="355"/>
                      <a:pt x="65" y="298"/>
                      <a:pt x="93" y="270"/>
                    </a:cubicBezTo>
                    <a:cubicBezTo>
                      <a:pt x="93" y="206"/>
                      <a:pt x="121" y="178"/>
                      <a:pt x="121" y="121"/>
                    </a:cubicBezTo>
                    <a:cubicBezTo>
                      <a:pt x="149" y="93"/>
                      <a:pt x="178" y="29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71"/>
              <p:cNvSpPr/>
              <p:nvPr/>
            </p:nvSpPr>
            <p:spPr>
              <a:xfrm>
                <a:off x="5027225" y="2289675"/>
                <a:ext cx="232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93" h="447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92" y="93"/>
                    </a:lnTo>
                    <a:lnTo>
                      <a:pt x="92" y="1"/>
                    </a:lnTo>
                    <a:close/>
                    <a:moveTo>
                      <a:pt x="0" y="354"/>
                    </a:moveTo>
                    <a:lnTo>
                      <a:pt x="0" y="446"/>
                    </a:lnTo>
                    <a:lnTo>
                      <a:pt x="92" y="446"/>
                    </a:lnTo>
                    <a:lnTo>
                      <a:pt x="92" y="3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71"/>
              <p:cNvSpPr/>
              <p:nvPr/>
            </p:nvSpPr>
            <p:spPr>
              <a:xfrm>
                <a:off x="5036775" y="2285975"/>
                <a:ext cx="97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623" extrusionOk="0">
                    <a:moveTo>
                      <a:pt x="269" y="92"/>
                    </a:moveTo>
                    <a:cubicBezTo>
                      <a:pt x="297" y="120"/>
                      <a:pt x="297" y="149"/>
                      <a:pt x="297" y="177"/>
                    </a:cubicBezTo>
                    <a:cubicBezTo>
                      <a:pt x="326" y="205"/>
                      <a:pt x="326" y="241"/>
                      <a:pt x="326" y="297"/>
                    </a:cubicBezTo>
                    <a:lnTo>
                      <a:pt x="326" y="326"/>
                    </a:lnTo>
                    <a:cubicBezTo>
                      <a:pt x="326" y="382"/>
                      <a:pt x="326" y="418"/>
                      <a:pt x="297" y="446"/>
                    </a:cubicBezTo>
                    <a:cubicBezTo>
                      <a:pt x="297" y="474"/>
                      <a:pt x="297" y="502"/>
                      <a:pt x="269" y="531"/>
                    </a:cubicBezTo>
                    <a:cubicBezTo>
                      <a:pt x="269" y="531"/>
                      <a:pt x="241" y="559"/>
                      <a:pt x="212" y="559"/>
                    </a:cubicBezTo>
                    <a:cubicBezTo>
                      <a:pt x="177" y="559"/>
                      <a:pt x="149" y="531"/>
                      <a:pt x="121" y="531"/>
                    </a:cubicBezTo>
                    <a:cubicBezTo>
                      <a:pt x="92" y="502"/>
                      <a:pt x="92" y="474"/>
                      <a:pt x="92" y="446"/>
                    </a:cubicBezTo>
                    <a:cubicBezTo>
                      <a:pt x="92" y="418"/>
                      <a:pt x="64" y="382"/>
                      <a:pt x="64" y="326"/>
                    </a:cubicBezTo>
                    <a:lnTo>
                      <a:pt x="64" y="297"/>
                    </a:lnTo>
                    <a:cubicBezTo>
                      <a:pt x="64" y="241"/>
                      <a:pt x="92" y="205"/>
                      <a:pt x="92" y="177"/>
                    </a:cubicBezTo>
                    <a:cubicBezTo>
                      <a:pt x="92" y="149"/>
                      <a:pt x="92" y="120"/>
                      <a:pt x="121" y="92"/>
                    </a:cubicBezTo>
                    <a:close/>
                    <a:moveTo>
                      <a:pt x="212" y="0"/>
                    </a:moveTo>
                    <a:cubicBezTo>
                      <a:pt x="177" y="0"/>
                      <a:pt x="149" y="28"/>
                      <a:pt x="121" y="28"/>
                    </a:cubicBezTo>
                    <a:cubicBezTo>
                      <a:pt x="92" y="28"/>
                      <a:pt x="64" y="64"/>
                      <a:pt x="64" y="92"/>
                    </a:cubicBezTo>
                    <a:cubicBezTo>
                      <a:pt x="36" y="92"/>
                      <a:pt x="36" y="120"/>
                      <a:pt x="0" y="177"/>
                    </a:cubicBezTo>
                    <a:lnTo>
                      <a:pt x="0" y="326"/>
                    </a:lnTo>
                    <a:lnTo>
                      <a:pt x="0" y="474"/>
                    </a:lnTo>
                    <a:cubicBezTo>
                      <a:pt x="36" y="502"/>
                      <a:pt x="36" y="531"/>
                      <a:pt x="64" y="559"/>
                    </a:cubicBezTo>
                    <a:cubicBezTo>
                      <a:pt x="64" y="594"/>
                      <a:pt x="92" y="594"/>
                      <a:pt x="121" y="594"/>
                    </a:cubicBezTo>
                    <a:cubicBezTo>
                      <a:pt x="149" y="623"/>
                      <a:pt x="177" y="623"/>
                      <a:pt x="212" y="623"/>
                    </a:cubicBezTo>
                    <a:cubicBezTo>
                      <a:pt x="241" y="623"/>
                      <a:pt x="269" y="623"/>
                      <a:pt x="297" y="594"/>
                    </a:cubicBezTo>
                    <a:cubicBezTo>
                      <a:pt x="297" y="594"/>
                      <a:pt x="326" y="594"/>
                      <a:pt x="354" y="559"/>
                    </a:cubicBezTo>
                    <a:cubicBezTo>
                      <a:pt x="354" y="531"/>
                      <a:pt x="389" y="502"/>
                      <a:pt x="389" y="474"/>
                    </a:cubicBezTo>
                    <a:lnTo>
                      <a:pt x="389" y="326"/>
                    </a:lnTo>
                    <a:lnTo>
                      <a:pt x="389" y="177"/>
                    </a:lnTo>
                    <a:cubicBezTo>
                      <a:pt x="389" y="120"/>
                      <a:pt x="354" y="92"/>
                      <a:pt x="354" y="92"/>
                    </a:cubicBezTo>
                    <a:cubicBezTo>
                      <a:pt x="326" y="64"/>
                      <a:pt x="297" y="28"/>
                      <a:pt x="297" y="28"/>
                    </a:cubicBezTo>
                    <a:cubicBezTo>
                      <a:pt x="269" y="28"/>
                      <a:pt x="241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71"/>
              <p:cNvSpPr/>
              <p:nvPr/>
            </p:nvSpPr>
            <p:spPr>
              <a:xfrm>
                <a:off x="5048625" y="2285975"/>
                <a:ext cx="10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623" extrusionOk="0">
                    <a:moveTo>
                      <a:pt x="297" y="92"/>
                    </a:moveTo>
                    <a:cubicBezTo>
                      <a:pt x="297" y="120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7" y="502"/>
                      <a:pt x="297" y="531"/>
                    </a:cubicBezTo>
                    <a:cubicBezTo>
                      <a:pt x="269" y="531"/>
                      <a:pt x="234" y="559"/>
                      <a:pt x="205" y="559"/>
                    </a:cubicBezTo>
                    <a:cubicBezTo>
                      <a:pt x="177" y="559"/>
                      <a:pt x="149" y="531"/>
                      <a:pt x="149" y="531"/>
                    </a:cubicBezTo>
                    <a:cubicBezTo>
                      <a:pt x="121" y="502"/>
                      <a:pt x="121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121" y="149"/>
                      <a:pt x="121" y="120"/>
                      <a:pt x="149" y="92"/>
                    </a:cubicBezTo>
                    <a:close/>
                    <a:moveTo>
                      <a:pt x="205" y="0"/>
                    </a:moveTo>
                    <a:cubicBezTo>
                      <a:pt x="177" y="0"/>
                      <a:pt x="149" y="28"/>
                      <a:pt x="121" y="28"/>
                    </a:cubicBezTo>
                    <a:cubicBezTo>
                      <a:pt x="92" y="28"/>
                      <a:pt x="92" y="64"/>
                      <a:pt x="57" y="92"/>
                    </a:cubicBezTo>
                    <a:cubicBezTo>
                      <a:pt x="57" y="92"/>
                      <a:pt x="29" y="120"/>
                      <a:pt x="29" y="177"/>
                    </a:cubicBezTo>
                    <a:cubicBezTo>
                      <a:pt x="0" y="205"/>
                      <a:pt x="0" y="269"/>
                      <a:pt x="0" y="326"/>
                    </a:cubicBezTo>
                    <a:cubicBezTo>
                      <a:pt x="0" y="382"/>
                      <a:pt x="0" y="418"/>
                      <a:pt x="29" y="474"/>
                    </a:cubicBezTo>
                    <a:cubicBezTo>
                      <a:pt x="29" y="502"/>
                      <a:pt x="57" y="531"/>
                      <a:pt x="57" y="559"/>
                    </a:cubicBezTo>
                    <a:cubicBezTo>
                      <a:pt x="92" y="594"/>
                      <a:pt x="92" y="594"/>
                      <a:pt x="121" y="594"/>
                    </a:cubicBezTo>
                    <a:cubicBezTo>
                      <a:pt x="149" y="623"/>
                      <a:pt x="177" y="623"/>
                      <a:pt x="205" y="623"/>
                    </a:cubicBezTo>
                    <a:cubicBezTo>
                      <a:pt x="234" y="623"/>
                      <a:pt x="269" y="623"/>
                      <a:pt x="297" y="594"/>
                    </a:cubicBezTo>
                    <a:cubicBezTo>
                      <a:pt x="326" y="594"/>
                      <a:pt x="354" y="594"/>
                      <a:pt x="354" y="559"/>
                    </a:cubicBezTo>
                    <a:cubicBezTo>
                      <a:pt x="382" y="531"/>
                      <a:pt x="382" y="502"/>
                      <a:pt x="411" y="474"/>
                    </a:cubicBezTo>
                    <a:lnTo>
                      <a:pt x="411" y="326"/>
                    </a:lnTo>
                    <a:lnTo>
                      <a:pt x="411" y="177"/>
                    </a:lnTo>
                    <a:cubicBezTo>
                      <a:pt x="382" y="120"/>
                      <a:pt x="382" y="92"/>
                      <a:pt x="354" y="92"/>
                    </a:cubicBezTo>
                    <a:cubicBezTo>
                      <a:pt x="354" y="64"/>
                      <a:pt x="326" y="28"/>
                      <a:pt x="297" y="28"/>
                    </a:cubicBezTo>
                    <a:cubicBezTo>
                      <a:pt x="269" y="28"/>
                      <a:pt x="234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71"/>
              <p:cNvSpPr/>
              <p:nvPr/>
            </p:nvSpPr>
            <p:spPr>
              <a:xfrm>
                <a:off x="5065600" y="2294100"/>
                <a:ext cx="51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93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206" y="93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1"/>
              <p:cNvSpPr/>
              <p:nvPr/>
            </p:nvSpPr>
            <p:spPr>
              <a:xfrm>
                <a:off x="5077450" y="2292675"/>
                <a:ext cx="1027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35" extrusionOk="0">
                    <a:moveTo>
                      <a:pt x="0" y="1"/>
                    </a:moveTo>
                    <a:lnTo>
                      <a:pt x="0" y="58"/>
                    </a:lnTo>
                    <a:lnTo>
                      <a:pt x="411" y="58"/>
                    </a:lnTo>
                    <a:lnTo>
                      <a:pt x="411" y="1"/>
                    </a:lnTo>
                    <a:close/>
                    <a:moveTo>
                      <a:pt x="0" y="178"/>
                    </a:moveTo>
                    <a:lnTo>
                      <a:pt x="0" y="234"/>
                    </a:lnTo>
                    <a:lnTo>
                      <a:pt x="411" y="234"/>
                    </a:lnTo>
                    <a:lnTo>
                      <a:pt x="411" y="1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1"/>
              <p:cNvSpPr/>
              <p:nvPr/>
            </p:nvSpPr>
            <p:spPr>
              <a:xfrm>
                <a:off x="5090700" y="2290400"/>
                <a:ext cx="10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7"/>
                    </a:lnTo>
                    <a:lnTo>
                      <a:pt x="411" y="269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1"/>
              <p:cNvSpPr/>
              <p:nvPr/>
            </p:nvSpPr>
            <p:spPr>
              <a:xfrm>
                <a:off x="5103975" y="2290400"/>
                <a:ext cx="102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354" y="205"/>
                    </a:lnTo>
                    <a:lnTo>
                      <a:pt x="1" y="354"/>
                    </a:lnTo>
                    <a:lnTo>
                      <a:pt x="1" y="417"/>
                    </a:lnTo>
                    <a:lnTo>
                      <a:pt x="411" y="269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1"/>
              <p:cNvSpPr/>
              <p:nvPr/>
            </p:nvSpPr>
            <p:spPr>
              <a:xfrm>
                <a:off x="5116350" y="2285250"/>
                <a:ext cx="60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765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64" y="57"/>
                    </a:lnTo>
                    <a:lnTo>
                      <a:pt x="93" y="93"/>
                    </a:lnTo>
                    <a:lnTo>
                      <a:pt x="93" y="121"/>
                    </a:lnTo>
                    <a:lnTo>
                      <a:pt x="93" y="298"/>
                    </a:lnTo>
                    <a:cubicBezTo>
                      <a:pt x="93" y="326"/>
                      <a:pt x="93" y="326"/>
                      <a:pt x="121" y="355"/>
                    </a:cubicBezTo>
                    <a:lnTo>
                      <a:pt x="149" y="383"/>
                    </a:lnTo>
                    <a:lnTo>
                      <a:pt x="178" y="383"/>
                    </a:lnTo>
                    <a:cubicBezTo>
                      <a:pt x="149" y="383"/>
                      <a:pt x="121" y="411"/>
                      <a:pt x="121" y="411"/>
                    </a:cubicBezTo>
                    <a:cubicBezTo>
                      <a:pt x="121" y="447"/>
                      <a:pt x="93" y="447"/>
                      <a:pt x="93" y="475"/>
                    </a:cubicBezTo>
                    <a:lnTo>
                      <a:pt x="93" y="680"/>
                    </a:lnTo>
                    <a:lnTo>
                      <a:pt x="93" y="708"/>
                    </a:lnTo>
                    <a:lnTo>
                      <a:pt x="1" y="708"/>
                    </a:lnTo>
                    <a:lnTo>
                      <a:pt x="1" y="765"/>
                    </a:lnTo>
                    <a:lnTo>
                      <a:pt x="64" y="765"/>
                    </a:lnTo>
                    <a:cubicBezTo>
                      <a:pt x="93" y="765"/>
                      <a:pt x="93" y="765"/>
                      <a:pt x="121" y="737"/>
                    </a:cubicBezTo>
                    <a:cubicBezTo>
                      <a:pt x="121" y="737"/>
                      <a:pt x="149" y="737"/>
                      <a:pt x="149" y="708"/>
                    </a:cubicBezTo>
                    <a:lnTo>
                      <a:pt x="149" y="652"/>
                    </a:lnTo>
                    <a:lnTo>
                      <a:pt x="149" y="475"/>
                    </a:lnTo>
                    <a:lnTo>
                      <a:pt x="178" y="447"/>
                    </a:lnTo>
                    <a:lnTo>
                      <a:pt x="213" y="447"/>
                    </a:lnTo>
                    <a:cubicBezTo>
                      <a:pt x="213" y="411"/>
                      <a:pt x="213" y="411"/>
                      <a:pt x="241" y="411"/>
                    </a:cubicBezTo>
                    <a:lnTo>
                      <a:pt x="241" y="355"/>
                    </a:lnTo>
                    <a:lnTo>
                      <a:pt x="213" y="355"/>
                    </a:lnTo>
                    <a:cubicBezTo>
                      <a:pt x="178" y="355"/>
                      <a:pt x="178" y="355"/>
                      <a:pt x="178" y="326"/>
                    </a:cubicBezTo>
                    <a:cubicBezTo>
                      <a:pt x="178" y="326"/>
                      <a:pt x="149" y="326"/>
                      <a:pt x="149" y="298"/>
                    </a:cubicBezTo>
                    <a:lnTo>
                      <a:pt x="149" y="121"/>
                    </a:lnTo>
                    <a:lnTo>
                      <a:pt x="149" y="57"/>
                    </a:lnTo>
                    <a:lnTo>
                      <a:pt x="121" y="29"/>
                    </a:lnTo>
                    <a:cubicBezTo>
                      <a:pt x="93" y="29"/>
                      <a:pt x="93" y="29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1"/>
              <p:cNvSpPr/>
              <p:nvPr/>
            </p:nvSpPr>
            <p:spPr>
              <a:xfrm>
                <a:off x="5128925" y="2285250"/>
                <a:ext cx="44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765" extrusionOk="0">
                    <a:moveTo>
                      <a:pt x="0" y="1"/>
                    </a:moveTo>
                    <a:cubicBezTo>
                      <a:pt x="0" y="57"/>
                      <a:pt x="28" y="93"/>
                      <a:pt x="64" y="121"/>
                    </a:cubicBezTo>
                    <a:cubicBezTo>
                      <a:pt x="64" y="178"/>
                      <a:pt x="92" y="206"/>
                      <a:pt x="92" y="270"/>
                    </a:cubicBezTo>
                    <a:cubicBezTo>
                      <a:pt x="120" y="298"/>
                      <a:pt x="120" y="355"/>
                      <a:pt x="120" y="383"/>
                    </a:cubicBezTo>
                    <a:cubicBezTo>
                      <a:pt x="120" y="447"/>
                      <a:pt x="120" y="475"/>
                      <a:pt x="92" y="531"/>
                    </a:cubicBezTo>
                    <a:cubicBezTo>
                      <a:pt x="92" y="560"/>
                      <a:pt x="64" y="623"/>
                      <a:pt x="64" y="652"/>
                    </a:cubicBezTo>
                    <a:cubicBezTo>
                      <a:pt x="28" y="708"/>
                      <a:pt x="0" y="737"/>
                      <a:pt x="0" y="765"/>
                    </a:cubicBezTo>
                    <a:lnTo>
                      <a:pt x="28" y="765"/>
                    </a:lnTo>
                    <a:cubicBezTo>
                      <a:pt x="92" y="708"/>
                      <a:pt x="120" y="652"/>
                      <a:pt x="149" y="588"/>
                    </a:cubicBezTo>
                    <a:cubicBezTo>
                      <a:pt x="177" y="531"/>
                      <a:pt x="177" y="475"/>
                      <a:pt x="177" y="383"/>
                    </a:cubicBezTo>
                    <a:cubicBezTo>
                      <a:pt x="177" y="326"/>
                      <a:pt x="177" y="270"/>
                      <a:pt x="149" y="178"/>
                    </a:cubicBezTo>
                    <a:cubicBezTo>
                      <a:pt x="120" y="121"/>
                      <a:pt x="92" y="57"/>
                      <a:pt x="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1"/>
              <p:cNvSpPr/>
              <p:nvPr/>
            </p:nvSpPr>
            <p:spPr>
              <a:xfrm>
                <a:off x="5028800" y="2316200"/>
                <a:ext cx="51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765" extrusionOk="0">
                    <a:moveTo>
                      <a:pt x="142" y="1"/>
                    </a:moveTo>
                    <a:lnTo>
                      <a:pt x="114" y="29"/>
                    </a:lnTo>
                    <a:cubicBezTo>
                      <a:pt x="86" y="29"/>
                      <a:pt x="86" y="29"/>
                      <a:pt x="86" y="57"/>
                    </a:cubicBezTo>
                    <a:cubicBezTo>
                      <a:pt x="58" y="57"/>
                      <a:pt x="58" y="93"/>
                      <a:pt x="58" y="121"/>
                    </a:cubicBezTo>
                    <a:lnTo>
                      <a:pt x="58" y="298"/>
                    </a:lnTo>
                    <a:lnTo>
                      <a:pt x="58" y="326"/>
                    </a:lnTo>
                    <a:cubicBezTo>
                      <a:pt x="58" y="326"/>
                      <a:pt x="29" y="326"/>
                      <a:pt x="29" y="355"/>
                    </a:cubicBezTo>
                    <a:lnTo>
                      <a:pt x="1" y="355"/>
                    </a:lnTo>
                    <a:lnTo>
                      <a:pt x="1" y="411"/>
                    </a:lnTo>
                    <a:lnTo>
                      <a:pt x="29" y="411"/>
                    </a:lnTo>
                    <a:lnTo>
                      <a:pt x="58" y="447"/>
                    </a:lnTo>
                    <a:lnTo>
                      <a:pt x="58" y="475"/>
                    </a:lnTo>
                    <a:lnTo>
                      <a:pt x="58" y="652"/>
                    </a:lnTo>
                    <a:cubicBezTo>
                      <a:pt x="58" y="680"/>
                      <a:pt x="58" y="680"/>
                      <a:pt x="86" y="708"/>
                    </a:cubicBezTo>
                    <a:cubicBezTo>
                      <a:pt x="86" y="708"/>
                      <a:pt x="86" y="737"/>
                      <a:pt x="114" y="737"/>
                    </a:cubicBezTo>
                    <a:lnTo>
                      <a:pt x="142" y="765"/>
                    </a:lnTo>
                    <a:lnTo>
                      <a:pt x="206" y="765"/>
                    </a:lnTo>
                    <a:lnTo>
                      <a:pt x="206" y="708"/>
                    </a:lnTo>
                    <a:lnTo>
                      <a:pt x="142" y="708"/>
                    </a:lnTo>
                    <a:lnTo>
                      <a:pt x="142" y="652"/>
                    </a:lnTo>
                    <a:lnTo>
                      <a:pt x="114" y="475"/>
                    </a:lnTo>
                    <a:lnTo>
                      <a:pt x="114" y="411"/>
                    </a:lnTo>
                    <a:lnTo>
                      <a:pt x="86" y="383"/>
                    </a:lnTo>
                    <a:lnTo>
                      <a:pt x="29" y="383"/>
                    </a:lnTo>
                    <a:cubicBezTo>
                      <a:pt x="86" y="383"/>
                      <a:pt x="86" y="383"/>
                      <a:pt x="114" y="355"/>
                    </a:cubicBezTo>
                    <a:lnTo>
                      <a:pt x="114" y="298"/>
                    </a:lnTo>
                    <a:lnTo>
                      <a:pt x="142" y="93"/>
                    </a:lnTo>
                    <a:lnTo>
                      <a:pt x="142" y="57"/>
                    </a:lnTo>
                    <a:lnTo>
                      <a:pt x="206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1"/>
              <p:cNvSpPr/>
              <p:nvPr/>
            </p:nvSpPr>
            <p:spPr>
              <a:xfrm>
                <a:off x="5041200" y="2316200"/>
                <a:ext cx="53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65" extrusionOk="0">
                    <a:moveTo>
                      <a:pt x="149" y="1"/>
                    </a:moveTo>
                    <a:cubicBezTo>
                      <a:pt x="92" y="57"/>
                      <a:pt x="64" y="121"/>
                      <a:pt x="35" y="178"/>
                    </a:cubicBezTo>
                    <a:cubicBezTo>
                      <a:pt x="0" y="234"/>
                      <a:pt x="0" y="326"/>
                      <a:pt x="0" y="383"/>
                    </a:cubicBezTo>
                    <a:cubicBezTo>
                      <a:pt x="0" y="447"/>
                      <a:pt x="0" y="531"/>
                      <a:pt x="35" y="588"/>
                    </a:cubicBezTo>
                    <a:cubicBezTo>
                      <a:pt x="64" y="652"/>
                      <a:pt x="92" y="708"/>
                      <a:pt x="149" y="765"/>
                    </a:cubicBezTo>
                    <a:lnTo>
                      <a:pt x="212" y="765"/>
                    </a:lnTo>
                    <a:cubicBezTo>
                      <a:pt x="177" y="737"/>
                      <a:pt x="149" y="680"/>
                      <a:pt x="120" y="652"/>
                    </a:cubicBezTo>
                    <a:cubicBezTo>
                      <a:pt x="120" y="588"/>
                      <a:pt x="92" y="560"/>
                      <a:pt x="92" y="503"/>
                    </a:cubicBezTo>
                    <a:cubicBezTo>
                      <a:pt x="92" y="475"/>
                      <a:pt x="64" y="411"/>
                      <a:pt x="64" y="383"/>
                    </a:cubicBezTo>
                    <a:cubicBezTo>
                      <a:pt x="64" y="326"/>
                      <a:pt x="92" y="298"/>
                      <a:pt x="92" y="234"/>
                    </a:cubicBezTo>
                    <a:cubicBezTo>
                      <a:pt x="92" y="206"/>
                      <a:pt x="120" y="149"/>
                      <a:pt x="120" y="121"/>
                    </a:cubicBezTo>
                    <a:cubicBezTo>
                      <a:pt x="149" y="57"/>
                      <a:pt x="177" y="29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71"/>
              <p:cNvSpPr/>
              <p:nvPr/>
            </p:nvSpPr>
            <p:spPr>
              <a:xfrm>
                <a:off x="5048625" y="2321350"/>
                <a:ext cx="95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8" extrusionOk="0">
                    <a:moveTo>
                      <a:pt x="382" y="0"/>
                    </a:moveTo>
                    <a:lnTo>
                      <a:pt x="0" y="177"/>
                    </a:lnTo>
                    <a:lnTo>
                      <a:pt x="0" y="241"/>
                    </a:lnTo>
                    <a:lnTo>
                      <a:pt x="382" y="417"/>
                    </a:lnTo>
                    <a:lnTo>
                      <a:pt x="382" y="354"/>
                    </a:lnTo>
                    <a:lnTo>
                      <a:pt x="57" y="205"/>
                    </a:lnTo>
                    <a:lnTo>
                      <a:pt x="382" y="6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1"/>
              <p:cNvSpPr/>
              <p:nvPr/>
            </p:nvSpPr>
            <p:spPr>
              <a:xfrm>
                <a:off x="5061875" y="2316925"/>
                <a:ext cx="887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95" extrusionOk="0">
                    <a:moveTo>
                      <a:pt x="178" y="0"/>
                    </a:moveTo>
                    <a:cubicBezTo>
                      <a:pt x="178" y="28"/>
                      <a:pt x="149" y="28"/>
                      <a:pt x="121" y="64"/>
                    </a:cubicBezTo>
                    <a:lnTo>
                      <a:pt x="57" y="64"/>
                    </a:lnTo>
                    <a:cubicBezTo>
                      <a:pt x="29" y="92"/>
                      <a:pt x="29" y="92"/>
                      <a:pt x="1" y="92"/>
                    </a:cubicBezTo>
                    <a:lnTo>
                      <a:pt x="1" y="120"/>
                    </a:lnTo>
                    <a:lnTo>
                      <a:pt x="149" y="120"/>
                    </a:lnTo>
                    <a:lnTo>
                      <a:pt x="149" y="531"/>
                    </a:lnTo>
                    <a:lnTo>
                      <a:pt x="1" y="531"/>
                    </a:lnTo>
                    <a:lnTo>
                      <a:pt x="1" y="594"/>
                    </a:lnTo>
                    <a:lnTo>
                      <a:pt x="355" y="594"/>
                    </a:lnTo>
                    <a:lnTo>
                      <a:pt x="355" y="531"/>
                    </a:lnTo>
                    <a:lnTo>
                      <a:pt x="206" y="53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71"/>
              <p:cNvSpPr/>
              <p:nvPr/>
            </p:nvSpPr>
            <p:spPr>
              <a:xfrm>
                <a:off x="5076550" y="23169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13" y="64"/>
                    </a:moveTo>
                    <a:cubicBezTo>
                      <a:pt x="242" y="64"/>
                      <a:pt x="270" y="92"/>
                      <a:pt x="298" y="92"/>
                    </a:cubicBezTo>
                    <a:cubicBezTo>
                      <a:pt x="298" y="120"/>
                      <a:pt x="326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2"/>
                      <a:pt x="298" y="531"/>
                    </a:cubicBezTo>
                    <a:lnTo>
                      <a:pt x="150" y="531"/>
                    </a:lnTo>
                    <a:cubicBezTo>
                      <a:pt x="121" y="502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20"/>
                      <a:pt x="121" y="120"/>
                      <a:pt x="150" y="92"/>
                    </a:cubicBezTo>
                    <a:cubicBezTo>
                      <a:pt x="150" y="92"/>
                      <a:pt x="178" y="64"/>
                      <a:pt x="213" y="64"/>
                    </a:cubicBezTo>
                    <a:close/>
                    <a:moveTo>
                      <a:pt x="213" y="0"/>
                    </a:moveTo>
                    <a:cubicBezTo>
                      <a:pt x="178" y="0"/>
                      <a:pt x="150" y="0"/>
                      <a:pt x="121" y="28"/>
                    </a:cubicBezTo>
                    <a:cubicBezTo>
                      <a:pt x="121" y="28"/>
                      <a:pt x="93" y="28"/>
                      <a:pt x="65" y="64"/>
                    </a:cubicBezTo>
                    <a:cubicBezTo>
                      <a:pt x="65" y="92"/>
                      <a:pt x="36" y="120"/>
                      <a:pt x="36" y="149"/>
                    </a:cubicBezTo>
                    <a:cubicBezTo>
                      <a:pt x="36" y="205"/>
                      <a:pt x="1" y="241"/>
                      <a:pt x="1" y="297"/>
                    </a:cubicBezTo>
                    <a:cubicBezTo>
                      <a:pt x="1" y="354"/>
                      <a:pt x="36" y="418"/>
                      <a:pt x="36" y="446"/>
                    </a:cubicBezTo>
                    <a:cubicBezTo>
                      <a:pt x="36" y="502"/>
                      <a:pt x="65" y="531"/>
                      <a:pt x="65" y="531"/>
                    </a:cubicBezTo>
                    <a:cubicBezTo>
                      <a:pt x="93" y="559"/>
                      <a:pt x="121" y="594"/>
                      <a:pt x="121" y="594"/>
                    </a:cubicBezTo>
                    <a:cubicBezTo>
                      <a:pt x="150" y="594"/>
                      <a:pt x="178" y="623"/>
                      <a:pt x="213" y="623"/>
                    </a:cubicBezTo>
                    <a:cubicBezTo>
                      <a:pt x="242" y="623"/>
                      <a:pt x="270" y="594"/>
                      <a:pt x="298" y="594"/>
                    </a:cubicBezTo>
                    <a:cubicBezTo>
                      <a:pt x="326" y="594"/>
                      <a:pt x="355" y="559"/>
                      <a:pt x="355" y="531"/>
                    </a:cubicBezTo>
                    <a:cubicBezTo>
                      <a:pt x="390" y="531"/>
                      <a:pt x="390" y="502"/>
                      <a:pt x="418" y="446"/>
                    </a:cubicBezTo>
                    <a:lnTo>
                      <a:pt x="418" y="297"/>
                    </a:lnTo>
                    <a:lnTo>
                      <a:pt x="418" y="149"/>
                    </a:lnTo>
                    <a:cubicBezTo>
                      <a:pt x="390" y="120"/>
                      <a:pt x="390" y="92"/>
                      <a:pt x="355" y="64"/>
                    </a:cubicBezTo>
                    <a:cubicBezTo>
                      <a:pt x="355" y="28"/>
                      <a:pt x="326" y="28"/>
                      <a:pt x="298" y="28"/>
                    </a:cubicBezTo>
                    <a:cubicBezTo>
                      <a:pt x="270" y="0"/>
                      <a:pt x="242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71"/>
              <p:cNvSpPr/>
              <p:nvPr/>
            </p:nvSpPr>
            <p:spPr>
              <a:xfrm>
                <a:off x="5089125" y="23169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05" y="64"/>
                    </a:moveTo>
                    <a:cubicBezTo>
                      <a:pt x="241" y="64"/>
                      <a:pt x="269" y="92"/>
                      <a:pt x="269" y="92"/>
                    </a:cubicBezTo>
                    <a:cubicBezTo>
                      <a:pt x="297" y="120"/>
                      <a:pt x="297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7" y="474"/>
                      <a:pt x="297" y="502"/>
                      <a:pt x="269" y="531"/>
                    </a:cubicBezTo>
                    <a:lnTo>
                      <a:pt x="121" y="531"/>
                    </a:lnTo>
                    <a:cubicBezTo>
                      <a:pt x="121" y="502"/>
                      <a:pt x="92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92" y="120"/>
                      <a:pt x="121" y="120"/>
                      <a:pt x="121" y="92"/>
                    </a:cubicBezTo>
                    <a:cubicBezTo>
                      <a:pt x="149" y="92"/>
                      <a:pt x="177" y="64"/>
                      <a:pt x="205" y="64"/>
                    </a:cubicBezTo>
                    <a:close/>
                    <a:moveTo>
                      <a:pt x="205" y="0"/>
                    </a:moveTo>
                    <a:cubicBezTo>
                      <a:pt x="177" y="0"/>
                      <a:pt x="149" y="0"/>
                      <a:pt x="121" y="28"/>
                    </a:cubicBezTo>
                    <a:cubicBezTo>
                      <a:pt x="92" y="28"/>
                      <a:pt x="64" y="28"/>
                      <a:pt x="64" y="64"/>
                    </a:cubicBezTo>
                    <a:cubicBezTo>
                      <a:pt x="29" y="92"/>
                      <a:pt x="29" y="120"/>
                      <a:pt x="0" y="149"/>
                    </a:cubicBezTo>
                    <a:lnTo>
                      <a:pt x="0" y="297"/>
                    </a:lnTo>
                    <a:lnTo>
                      <a:pt x="0" y="446"/>
                    </a:lnTo>
                    <a:cubicBezTo>
                      <a:pt x="29" y="502"/>
                      <a:pt x="29" y="531"/>
                      <a:pt x="64" y="531"/>
                    </a:cubicBezTo>
                    <a:cubicBezTo>
                      <a:pt x="64" y="559"/>
                      <a:pt x="92" y="594"/>
                      <a:pt x="121" y="594"/>
                    </a:cubicBezTo>
                    <a:cubicBezTo>
                      <a:pt x="149" y="594"/>
                      <a:pt x="177" y="623"/>
                      <a:pt x="205" y="623"/>
                    </a:cubicBezTo>
                    <a:cubicBezTo>
                      <a:pt x="241" y="623"/>
                      <a:pt x="269" y="594"/>
                      <a:pt x="297" y="594"/>
                    </a:cubicBezTo>
                    <a:cubicBezTo>
                      <a:pt x="297" y="594"/>
                      <a:pt x="326" y="559"/>
                      <a:pt x="354" y="531"/>
                    </a:cubicBezTo>
                    <a:cubicBezTo>
                      <a:pt x="354" y="531"/>
                      <a:pt x="382" y="502"/>
                      <a:pt x="382" y="446"/>
                    </a:cubicBezTo>
                    <a:cubicBezTo>
                      <a:pt x="382" y="418"/>
                      <a:pt x="418" y="354"/>
                      <a:pt x="418" y="297"/>
                    </a:cubicBezTo>
                    <a:cubicBezTo>
                      <a:pt x="418" y="241"/>
                      <a:pt x="382" y="205"/>
                      <a:pt x="382" y="149"/>
                    </a:cubicBezTo>
                    <a:cubicBezTo>
                      <a:pt x="382" y="120"/>
                      <a:pt x="354" y="92"/>
                      <a:pt x="354" y="64"/>
                    </a:cubicBezTo>
                    <a:cubicBezTo>
                      <a:pt x="326" y="28"/>
                      <a:pt x="297" y="28"/>
                      <a:pt x="297" y="28"/>
                    </a:cubicBezTo>
                    <a:cubicBezTo>
                      <a:pt x="269" y="0"/>
                      <a:pt x="241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1"/>
              <p:cNvSpPr/>
              <p:nvPr/>
            </p:nvSpPr>
            <p:spPr>
              <a:xfrm>
                <a:off x="5106100" y="2316925"/>
                <a:ext cx="887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95" extrusionOk="0">
                    <a:moveTo>
                      <a:pt x="177" y="0"/>
                    </a:moveTo>
                    <a:cubicBezTo>
                      <a:pt x="177" y="28"/>
                      <a:pt x="149" y="28"/>
                      <a:pt x="121" y="64"/>
                    </a:cubicBezTo>
                    <a:lnTo>
                      <a:pt x="57" y="64"/>
                    </a:lnTo>
                    <a:cubicBezTo>
                      <a:pt x="29" y="92"/>
                      <a:pt x="29" y="92"/>
                      <a:pt x="0" y="92"/>
                    </a:cubicBezTo>
                    <a:lnTo>
                      <a:pt x="0" y="120"/>
                    </a:lnTo>
                    <a:lnTo>
                      <a:pt x="149" y="120"/>
                    </a:lnTo>
                    <a:lnTo>
                      <a:pt x="149" y="531"/>
                    </a:lnTo>
                    <a:lnTo>
                      <a:pt x="0" y="531"/>
                    </a:lnTo>
                    <a:lnTo>
                      <a:pt x="0" y="594"/>
                    </a:lnTo>
                    <a:lnTo>
                      <a:pt x="354" y="594"/>
                    </a:lnTo>
                    <a:lnTo>
                      <a:pt x="354" y="531"/>
                    </a:lnTo>
                    <a:lnTo>
                      <a:pt x="206" y="53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71"/>
              <p:cNvSpPr/>
              <p:nvPr/>
            </p:nvSpPr>
            <p:spPr>
              <a:xfrm>
                <a:off x="5120775" y="23169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13" y="64"/>
                    </a:moveTo>
                    <a:cubicBezTo>
                      <a:pt x="241" y="64"/>
                      <a:pt x="269" y="92"/>
                      <a:pt x="298" y="92"/>
                    </a:cubicBezTo>
                    <a:cubicBezTo>
                      <a:pt x="298" y="120"/>
                      <a:pt x="326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2"/>
                      <a:pt x="298" y="531"/>
                    </a:cubicBezTo>
                    <a:lnTo>
                      <a:pt x="149" y="531"/>
                    </a:lnTo>
                    <a:cubicBezTo>
                      <a:pt x="121" y="502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20"/>
                      <a:pt x="121" y="120"/>
                      <a:pt x="149" y="92"/>
                    </a:cubicBezTo>
                    <a:cubicBezTo>
                      <a:pt x="149" y="92"/>
                      <a:pt x="177" y="64"/>
                      <a:pt x="213" y="64"/>
                    </a:cubicBezTo>
                    <a:close/>
                    <a:moveTo>
                      <a:pt x="213" y="0"/>
                    </a:moveTo>
                    <a:cubicBezTo>
                      <a:pt x="177" y="0"/>
                      <a:pt x="149" y="0"/>
                      <a:pt x="121" y="28"/>
                    </a:cubicBezTo>
                    <a:cubicBezTo>
                      <a:pt x="121" y="28"/>
                      <a:pt x="93" y="28"/>
                      <a:pt x="64" y="64"/>
                    </a:cubicBezTo>
                    <a:cubicBezTo>
                      <a:pt x="64" y="92"/>
                      <a:pt x="36" y="120"/>
                      <a:pt x="36" y="149"/>
                    </a:cubicBezTo>
                    <a:cubicBezTo>
                      <a:pt x="36" y="205"/>
                      <a:pt x="1" y="241"/>
                      <a:pt x="1" y="297"/>
                    </a:cubicBezTo>
                    <a:cubicBezTo>
                      <a:pt x="1" y="354"/>
                      <a:pt x="36" y="418"/>
                      <a:pt x="36" y="446"/>
                    </a:cubicBezTo>
                    <a:cubicBezTo>
                      <a:pt x="36" y="502"/>
                      <a:pt x="64" y="531"/>
                      <a:pt x="64" y="531"/>
                    </a:cubicBezTo>
                    <a:cubicBezTo>
                      <a:pt x="93" y="559"/>
                      <a:pt x="121" y="594"/>
                      <a:pt x="121" y="594"/>
                    </a:cubicBezTo>
                    <a:cubicBezTo>
                      <a:pt x="149" y="594"/>
                      <a:pt x="177" y="623"/>
                      <a:pt x="213" y="623"/>
                    </a:cubicBezTo>
                    <a:cubicBezTo>
                      <a:pt x="241" y="623"/>
                      <a:pt x="269" y="594"/>
                      <a:pt x="298" y="594"/>
                    </a:cubicBezTo>
                    <a:cubicBezTo>
                      <a:pt x="326" y="594"/>
                      <a:pt x="354" y="559"/>
                      <a:pt x="354" y="531"/>
                    </a:cubicBezTo>
                    <a:cubicBezTo>
                      <a:pt x="390" y="531"/>
                      <a:pt x="390" y="502"/>
                      <a:pt x="418" y="446"/>
                    </a:cubicBezTo>
                    <a:lnTo>
                      <a:pt x="418" y="297"/>
                    </a:lnTo>
                    <a:lnTo>
                      <a:pt x="418" y="149"/>
                    </a:lnTo>
                    <a:cubicBezTo>
                      <a:pt x="390" y="120"/>
                      <a:pt x="390" y="92"/>
                      <a:pt x="354" y="64"/>
                    </a:cubicBezTo>
                    <a:cubicBezTo>
                      <a:pt x="354" y="28"/>
                      <a:pt x="326" y="28"/>
                      <a:pt x="298" y="28"/>
                    </a:cubicBezTo>
                    <a:cubicBezTo>
                      <a:pt x="269" y="0"/>
                      <a:pt x="24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71"/>
              <p:cNvSpPr/>
              <p:nvPr/>
            </p:nvSpPr>
            <p:spPr>
              <a:xfrm>
                <a:off x="5133325" y="23169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06" y="64"/>
                    </a:moveTo>
                    <a:cubicBezTo>
                      <a:pt x="241" y="64"/>
                      <a:pt x="270" y="92"/>
                      <a:pt x="270" y="92"/>
                    </a:cubicBezTo>
                    <a:cubicBezTo>
                      <a:pt x="298" y="120"/>
                      <a:pt x="298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8" y="474"/>
                      <a:pt x="298" y="502"/>
                      <a:pt x="270" y="531"/>
                    </a:cubicBezTo>
                    <a:lnTo>
                      <a:pt x="121" y="531"/>
                    </a:lnTo>
                    <a:cubicBezTo>
                      <a:pt x="121" y="502"/>
                      <a:pt x="93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93" y="120"/>
                      <a:pt x="121" y="120"/>
                      <a:pt x="121" y="92"/>
                    </a:cubicBezTo>
                    <a:cubicBezTo>
                      <a:pt x="149" y="92"/>
                      <a:pt x="178" y="64"/>
                      <a:pt x="206" y="64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8"/>
                    </a:cubicBezTo>
                    <a:cubicBezTo>
                      <a:pt x="93" y="28"/>
                      <a:pt x="65" y="28"/>
                      <a:pt x="65" y="64"/>
                    </a:cubicBezTo>
                    <a:cubicBezTo>
                      <a:pt x="29" y="92"/>
                      <a:pt x="29" y="120"/>
                      <a:pt x="1" y="149"/>
                    </a:cubicBezTo>
                    <a:lnTo>
                      <a:pt x="1" y="297"/>
                    </a:lnTo>
                    <a:lnTo>
                      <a:pt x="1" y="446"/>
                    </a:lnTo>
                    <a:cubicBezTo>
                      <a:pt x="29" y="502"/>
                      <a:pt x="29" y="531"/>
                      <a:pt x="65" y="531"/>
                    </a:cubicBezTo>
                    <a:cubicBezTo>
                      <a:pt x="65" y="559"/>
                      <a:pt x="93" y="594"/>
                      <a:pt x="121" y="594"/>
                    </a:cubicBezTo>
                    <a:cubicBezTo>
                      <a:pt x="149" y="594"/>
                      <a:pt x="178" y="623"/>
                      <a:pt x="206" y="623"/>
                    </a:cubicBezTo>
                    <a:cubicBezTo>
                      <a:pt x="241" y="623"/>
                      <a:pt x="270" y="594"/>
                      <a:pt x="298" y="594"/>
                    </a:cubicBezTo>
                    <a:cubicBezTo>
                      <a:pt x="298" y="594"/>
                      <a:pt x="326" y="559"/>
                      <a:pt x="355" y="531"/>
                    </a:cubicBezTo>
                    <a:cubicBezTo>
                      <a:pt x="355" y="531"/>
                      <a:pt x="383" y="502"/>
                      <a:pt x="383" y="446"/>
                    </a:cubicBezTo>
                    <a:cubicBezTo>
                      <a:pt x="383" y="418"/>
                      <a:pt x="418" y="354"/>
                      <a:pt x="418" y="297"/>
                    </a:cubicBezTo>
                    <a:cubicBezTo>
                      <a:pt x="418" y="241"/>
                      <a:pt x="383" y="205"/>
                      <a:pt x="383" y="149"/>
                    </a:cubicBezTo>
                    <a:cubicBezTo>
                      <a:pt x="383" y="120"/>
                      <a:pt x="355" y="92"/>
                      <a:pt x="355" y="64"/>
                    </a:cubicBezTo>
                    <a:cubicBezTo>
                      <a:pt x="326" y="28"/>
                      <a:pt x="298" y="28"/>
                      <a:pt x="298" y="28"/>
                    </a:cubicBezTo>
                    <a:cubicBezTo>
                      <a:pt x="270" y="0"/>
                      <a:pt x="24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1"/>
              <p:cNvSpPr/>
              <p:nvPr/>
            </p:nvSpPr>
            <p:spPr>
              <a:xfrm>
                <a:off x="5145175" y="2316925"/>
                <a:ext cx="103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23" extrusionOk="0">
                    <a:moveTo>
                      <a:pt x="206" y="64"/>
                    </a:moveTo>
                    <a:cubicBezTo>
                      <a:pt x="234" y="64"/>
                      <a:pt x="263" y="92"/>
                      <a:pt x="298" y="92"/>
                    </a:cubicBezTo>
                    <a:cubicBezTo>
                      <a:pt x="298" y="120"/>
                      <a:pt x="326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2"/>
                      <a:pt x="298" y="531"/>
                    </a:cubicBezTo>
                    <a:lnTo>
                      <a:pt x="149" y="531"/>
                    </a:lnTo>
                    <a:cubicBezTo>
                      <a:pt x="121" y="502"/>
                      <a:pt x="121" y="474"/>
                      <a:pt x="86" y="446"/>
                    </a:cubicBezTo>
                    <a:lnTo>
                      <a:pt x="86" y="326"/>
                    </a:lnTo>
                    <a:lnTo>
                      <a:pt x="86" y="297"/>
                    </a:lnTo>
                    <a:lnTo>
                      <a:pt x="86" y="177"/>
                    </a:lnTo>
                    <a:cubicBezTo>
                      <a:pt x="121" y="120"/>
                      <a:pt x="121" y="120"/>
                      <a:pt x="149" y="92"/>
                    </a:cubicBezTo>
                    <a:cubicBezTo>
                      <a:pt x="149" y="92"/>
                      <a:pt x="178" y="64"/>
                      <a:pt x="206" y="64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8"/>
                    </a:cubicBezTo>
                    <a:cubicBezTo>
                      <a:pt x="121" y="28"/>
                      <a:pt x="86" y="28"/>
                      <a:pt x="57" y="64"/>
                    </a:cubicBezTo>
                    <a:cubicBezTo>
                      <a:pt x="57" y="92"/>
                      <a:pt x="29" y="120"/>
                      <a:pt x="29" y="149"/>
                    </a:cubicBezTo>
                    <a:cubicBezTo>
                      <a:pt x="29" y="205"/>
                      <a:pt x="1" y="241"/>
                      <a:pt x="1" y="297"/>
                    </a:cubicBezTo>
                    <a:cubicBezTo>
                      <a:pt x="1" y="354"/>
                      <a:pt x="29" y="418"/>
                      <a:pt x="29" y="446"/>
                    </a:cubicBezTo>
                    <a:cubicBezTo>
                      <a:pt x="29" y="502"/>
                      <a:pt x="57" y="531"/>
                      <a:pt x="57" y="531"/>
                    </a:cubicBezTo>
                    <a:cubicBezTo>
                      <a:pt x="86" y="559"/>
                      <a:pt x="121" y="594"/>
                      <a:pt x="121" y="594"/>
                    </a:cubicBezTo>
                    <a:cubicBezTo>
                      <a:pt x="149" y="594"/>
                      <a:pt x="178" y="623"/>
                      <a:pt x="206" y="623"/>
                    </a:cubicBezTo>
                    <a:cubicBezTo>
                      <a:pt x="234" y="623"/>
                      <a:pt x="263" y="594"/>
                      <a:pt x="298" y="594"/>
                    </a:cubicBezTo>
                    <a:cubicBezTo>
                      <a:pt x="326" y="594"/>
                      <a:pt x="355" y="559"/>
                      <a:pt x="355" y="531"/>
                    </a:cubicBezTo>
                    <a:cubicBezTo>
                      <a:pt x="383" y="531"/>
                      <a:pt x="383" y="502"/>
                      <a:pt x="411" y="446"/>
                    </a:cubicBezTo>
                    <a:lnTo>
                      <a:pt x="411" y="297"/>
                    </a:lnTo>
                    <a:lnTo>
                      <a:pt x="411" y="149"/>
                    </a:lnTo>
                    <a:cubicBezTo>
                      <a:pt x="383" y="120"/>
                      <a:pt x="383" y="92"/>
                      <a:pt x="355" y="64"/>
                    </a:cubicBezTo>
                    <a:cubicBezTo>
                      <a:pt x="355" y="28"/>
                      <a:pt x="326" y="28"/>
                      <a:pt x="298" y="28"/>
                    </a:cubicBezTo>
                    <a:cubicBezTo>
                      <a:pt x="263" y="0"/>
                      <a:pt x="234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1"/>
              <p:cNvSpPr/>
              <p:nvPr/>
            </p:nvSpPr>
            <p:spPr>
              <a:xfrm>
                <a:off x="5162875" y="2321350"/>
                <a:ext cx="102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0" y="0"/>
                    </a:moveTo>
                    <a:lnTo>
                      <a:pt x="0" y="64"/>
                    </a:lnTo>
                    <a:lnTo>
                      <a:pt x="354" y="205"/>
                    </a:lnTo>
                    <a:lnTo>
                      <a:pt x="0" y="354"/>
                    </a:lnTo>
                    <a:lnTo>
                      <a:pt x="0" y="417"/>
                    </a:lnTo>
                    <a:lnTo>
                      <a:pt x="411" y="241"/>
                    </a:lnTo>
                    <a:lnTo>
                      <a:pt x="411" y="1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1"/>
              <p:cNvSpPr/>
              <p:nvPr/>
            </p:nvSpPr>
            <p:spPr>
              <a:xfrm>
                <a:off x="5176125" y="2321350"/>
                <a:ext cx="10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7"/>
                    </a:lnTo>
                    <a:lnTo>
                      <a:pt x="411" y="241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1"/>
              <p:cNvSpPr/>
              <p:nvPr/>
            </p:nvSpPr>
            <p:spPr>
              <a:xfrm>
                <a:off x="5188700" y="231620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0" y="1"/>
                    </a:moveTo>
                    <a:cubicBezTo>
                      <a:pt x="28" y="29"/>
                      <a:pt x="28" y="93"/>
                      <a:pt x="57" y="121"/>
                    </a:cubicBezTo>
                    <a:cubicBezTo>
                      <a:pt x="85" y="149"/>
                      <a:pt x="85" y="206"/>
                      <a:pt x="113" y="234"/>
                    </a:cubicBezTo>
                    <a:lnTo>
                      <a:pt x="113" y="383"/>
                    </a:lnTo>
                    <a:lnTo>
                      <a:pt x="113" y="531"/>
                    </a:lnTo>
                    <a:cubicBezTo>
                      <a:pt x="85" y="560"/>
                      <a:pt x="85" y="623"/>
                      <a:pt x="57" y="652"/>
                    </a:cubicBezTo>
                    <a:cubicBezTo>
                      <a:pt x="28" y="680"/>
                      <a:pt x="28" y="737"/>
                      <a:pt x="0" y="765"/>
                    </a:cubicBezTo>
                    <a:lnTo>
                      <a:pt x="57" y="765"/>
                    </a:lnTo>
                    <a:cubicBezTo>
                      <a:pt x="85" y="708"/>
                      <a:pt x="149" y="652"/>
                      <a:pt x="149" y="588"/>
                    </a:cubicBezTo>
                    <a:cubicBezTo>
                      <a:pt x="177" y="531"/>
                      <a:pt x="205" y="447"/>
                      <a:pt x="205" y="383"/>
                    </a:cubicBezTo>
                    <a:cubicBezTo>
                      <a:pt x="205" y="326"/>
                      <a:pt x="177" y="234"/>
                      <a:pt x="149" y="178"/>
                    </a:cubicBezTo>
                    <a:cubicBezTo>
                      <a:pt x="149" y="121"/>
                      <a:pt x="85" y="57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1"/>
              <p:cNvSpPr/>
              <p:nvPr/>
            </p:nvSpPr>
            <p:spPr>
              <a:xfrm>
                <a:off x="5195950" y="2316200"/>
                <a:ext cx="60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765" extrusionOk="0">
                    <a:moveTo>
                      <a:pt x="0" y="1"/>
                    </a:moveTo>
                    <a:lnTo>
                      <a:pt x="0" y="57"/>
                    </a:lnTo>
                    <a:lnTo>
                      <a:pt x="64" y="57"/>
                    </a:lnTo>
                    <a:lnTo>
                      <a:pt x="92" y="93"/>
                    </a:lnTo>
                    <a:lnTo>
                      <a:pt x="92" y="298"/>
                    </a:lnTo>
                    <a:lnTo>
                      <a:pt x="92" y="326"/>
                    </a:lnTo>
                    <a:lnTo>
                      <a:pt x="120" y="355"/>
                    </a:lnTo>
                    <a:cubicBezTo>
                      <a:pt x="149" y="383"/>
                      <a:pt x="149" y="383"/>
                      <a:pt x="177" y="383"/>
                    </a:cubicBezTo>
                    <a:cubicBezTo>
                      <a:pt x="149" y="383"/>
                      <a:pt x="120" y="383"/>
                      <a:pt x="120" y="411"/>
                    </a:cubicBezTo>
                    <a:cubicBezTo>
                      <a:pt x="92" y="411"/>
                      <a:pt x="92" y="447"/>
                      <a:pt x="92" y="475"/>
                    </a:cubicBezTo>
                    <a:lnTo>
                      <a:pt x="92" y="652"/>
                    </a:lnTo>
                    <a:cubicBezTo>
                      <a:pt x="92" y="680"/>
                      <a:pt x="92" y="680"/>
                      <a:pt x="64" y="708"/>
                    </a:cubicBezTo>
                    <a:lnTo>
                      <a:pt x="0" y="708"/>
                    </a:lnTo>
                    <a:lnTo>
                      <a:pt x="0" y="765"/>
                    </a:lnTo>
                    <a:lnTo>
                      <a:pt x="64" y="765"/>
                    </a:lnTo>
                    <a:cubicBezTo>
                      <a:pt x="92" y="765"/>
                      <a:pt x="92" y="737"/>
                      <a:pt x="120" y="737"/>
                    </a:cubicBezTo>
                    <a:lnTo>
                      <a:pt x="149" y="708"/>
                    </a:lnTo>
                    <a:lnTo>
                      <a:pt x="149" y="652"/>
                    </a:lnTo>
                    <a:lnTo>
                      <a:pt x="149" y="475"/>
                    </a:lnTo>
                    <a:cubicBezTo>
                      <a:pt x="149" y="447"/>
                      <a:pt x="149" y="447"/>
                      <a:pt x="177" y="447"/>
                    </a:cubicBezTo>
                    <a:lnTo>
                      <a:pt x="177" y="411"/>
                    </a:lnTo>
                    <a:lnTo>
                      <a:pt x="241" y="411"/>
                    </a:lnTo>
                    <a:lnTo>
                      <a:pt x="241" y="355"/>
                    </a:lnTo>
                    <a:lnTo>
                      <a:pt x="177" y="355"/>
                    </a:lnTo>
                    <a:lnTo>
                      <a:pt x="177" y="326"/>
                    </a:lnTo>
                    <a:cubicBezTo>
                      <a:pt x="149" y="326"/>
                      <a:pt x="149" y="298"/>
                      <a:pt x="149" y="298"/>
                    </a:cubicBezTo>
                    <a:lnTo>
                      <a:pt x="149" y="121"/>
                    </a:lnTo>
                    <a:lnTo>
                      <a:pt x="149" y="57"/>
                    </a:lnTo>
                    <a:cubicBezTo>
                      <a:pt x="149" y="29"/>
                      <a:pt x="120" y="29"/>
                      <a:pt x="120" y="29"/>
                    </a:cubicBezTo>
                    <a:cubicBezTo>
                      <a:pt x="92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1"/>
              <p:cNvSpPr/>
              <p:nvPr/>
            </p:nvSpPr>
            <p:spPr>
              <a:xfrm>
                <a:off x="5028800" y="2461400"/>
                <a:ext cx="51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765" extrusionOk="0">
                    <a:moveTo>
                      <a:pt x="142" y="1"/>
                    </a:moveTo>
                    <a:lnTo>
                      <a:pt x="114" y="29"/>
                    </a:lnTo>
                    <a:cubicBezTo>
                      <a:pt x="86" y="29"/>
                      <a:pt x="86" y="58"/>
                      <a:pt x="86" y="58"/>
                    </a:cubicBezTo>
                    <a:cubicBezTo>
                      <a:pt x="58" y="86"/>
                      <a:pt x="58" y="86"/>
                      <a:pt x="58" y="121"/>
                    </a:cubicBezTo>
                    <a:lnTo>
                      <a:pt x="58" y="298"/>
                    </a:lnTo>
                    <a:lnTo>
                      <a:pt x="58" y="326"/>
                    </a:lnTo>
                    <a:lnTo>
                      <a:pt x="29" y="355"/>
                    </a:lnTo>
                    <a:lnTo>
                      <a:pt x="1" y="355"/>
                    </a:lnTo>
                    <a:lnTo>
                      <a:pt x="1" y="411"/>
                    </a:lnTo>
                    <a:lnTo>
                      <a:pt x="29" y="411"/>
                    </a:lnTo>
                    <a:cubicBezTo>
                      <a:pt x="29" y="440"/>
                      <a:pt x="58" y="440"/>
                      <a:pt x="58" y="440"/>
                    </a:cubicBezTo>
                    <a:lnTo>
                      <a:pt x="58" y="475"/>
                    </a:lnTo>
                    <a:lnTo>
                      <a:pt x="58" y="652"/>
                    </a:lnTo>
                    <a:cubicBezTo>
                      <a:pt x="58" y="680"/>
                      <a:pt x="58" y="708"/>
                      <a:pt x="86" y="708"/>
                    </a:cubicBezTo>
                    <a:cubicBezTo>
                      <a:pt x="86" y="737"/>
                      <a:pt x="86" y="737"/>
                      <a:pt x="114" y="737"/>
                    </a:cubicBezTo>
                    <a:lnTo>
                      <a:pt x="142" y="765"/>
                    </a:lnTo>
                    <a:lnTo>
                      <a:pt x="206" y="765"/>
                    </a:lnTo>
                    <a:lnTo>
                      <a:pt x="206" y="708"/>
                    </a:lnTo>
                    <a:lnTo>
                      <a:pt x="142" y="708"/>
                    </a:lnTo>
                    <a:lnTo>
                      <a:pt x="142" y="680"/>
                    </a:lnTo>
                    <a:lnTo>
                      <a:pt x="114" y="475"/>
                    </a:lnTo>
                    <a:lnTo>
                      <a:pt x="114" y="440"/>
                    </a:lnTo>
                    <a:cubicBezTo>
                      <a:pt x="114" y="411"/>
                      <a:pt x="114" y="411"/>
                      <a:pt x="86" y="411"/>
                    </a:cubicBezTo>
                    <a:cubicBezTo>
                      <a:pt x="86" y="383"/>
                      <a:pt x="58" y="383"/>
                      <a:pt x="29" y="383"/>
                    </a:cubicBezTo>
                    <a:cubicBezTo>
                      <a:pt x="86" y="383"/>
                      <a:pt x="86" y="383"/>
                      <a:pt x="114" y="355"/>
                    </a:cubicBezTo>
                    <a:lnTo>
                      <a:pt x="114" y="298"/>
                    </a:lnTo>
                    <a:lnTo>
                      <a:pt x="142" y="121"/>
                    </a:lnTo>
                    <a:lnTo>
                      <a:pt x="142" y="58"/>
                    </a:lnTo>
                    <a:lnTo>
                      <a:pt x="206" y="58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71"/>
              <p:cNvSpPr/>
              <p:nvPr/>
            </p:nvSpPr>
            <p:spPr>
              <a:xfrm>
                <a:off x="5041200" y="2461400"/>
                <a:ext cx="53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65" extrusionOk="0">
                    <a:moveTo>
                      <a:pt x="149" y="1"/>
                    </a:moveTo>
                    <a:cubicBezTo>
                      <a:pt x="92" y="58"/>
                      <a:pt x="64" y="121"/>
                      <a:pt x="35" y="178"/>
                    </a:cubicBezTo>
                    <a:cubicBezTo>
                      <a:pt x="0" y="234"/>
                      <a:pt x="0" y="326"/>
                      <a:pt x="0" y="383"/>
                    </a:cubicBezTo>
                    <a:cubicBezTo>
                      <a:pt x="0" y="440"/>
                      <a:pt x="0" y="532"/>
                      <a:pt x="35" y="588"/>
                    </a:cubicBezTo>
                    <a:cubicBezTo>
                      <a:pt x="64" y="652"/>
                      <a:pt x="92" y="708"/>
                      <a:pt x="149" y="765"/>
                    </a:cubicBezTo>
                    <a:lnTo>
                      <a:pt x="212" y="765"/>
                    </a:lnTo>
                    <a:cubicBezTo>
                      <a:pt x="177" y="737"/>
                      <a:pt x="149" y="680"/>
                      <a:pt x="120" y="652"/>
                    </a:cubicBezTo>
                    <a:cubicBezTo>
                      <a:pt x="120" y="616"/>
                      <a:pt x="92" y="560"/>
                      <a:pt x="92" y="532"/>
                    </a:cubicBezTo>
                    <a:cubicBezTo>
                      <a:pt x="92" y="475"/>
                      <a:pt x="64" y="440"/>
                      <a:pt x="64" y="383"/>
                    </a:cubicBezTo>
                    <a:cubicBezTo>
                      <a:pt x="64" y="326"/>
                      <a:pt x="92" y="298"/>
                      <a:pt x="92" y="234"/>
                    </a:cubicBezTo>
                    <a:cubicBezTo>
                      <a:pt x="92" y="206"/>
                      <a:pt x="120" y="150"/>
                      <a:pt x="120" y="121"/>
                    </a:cubicBezTo>
                    <a:cubicBezTo>
                      <a:pt x="149" y="86"/>
                      <a:pt x="177" y="29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71"/>
              <p:cNvSpPr/>
              <p:nvPr/>
            </p:nvSpPr>
            <p:spPr>
              <a:xfrm>
                <a:off x="5048625" y="24665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382" y="0"/>
                    </a:moveTo>
                    <a:lnTo>
                      <a:pt x="0" y="177"/>
                    </a:lnTo>
                    <a:lnTo>
                      <a:pt x="0" y="234"/>
                    </a:lnTo>
                    <a:lnTo>
                      <a:pt x="382" y="410"/>
                    </a:lnTo>
                    <a:lnTo>
                      <a:pt x="382" y="354"/>
                    </a:lnTo>
                    <a:lnTo>
                      <a:pt x="57" y="205"/>
                    </a:lnTo>
                    <a:lnTo>
                      <a:pt x="382" y="57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1"/>
              <p:cNvSpPr/>
              <p:nvPr/>
            </p:nvSpPr>
            <p:spPr>
              <a:xfrm>
                <a:off x="5061875" y="2462825"/>
                <a:ext cx="887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60" extrusionOk="0">
                    <a:moveTo>
                      <a:pt x="178" y="1"/>
                    </a:moveTo>
                    <a:cubicBezTo>
                      <a:pt x="178" y="1"/>
                      <a:pt x="149" y="29"/>
                      <a:pt x="121" y="29"/>
                    </a:cubicBezTo>
                    <a:cubicBezTo>
                      <a:pt x="121" y="29"/>
                      <a:pt x="93" y="29"/>
                      <a:pt x="57" y="64"/>
                    </a:cubicBezTo>
                    <a:lnTo>
                      <a:pt x="1" y="64"/>
                    </a:lnTo>
                    <a:lnTo>
                      <a:pt x="1" y="121"/>
                    </a:lnTo>
                    <a:lnTo>
                      <a:pt x="149" y="121"/>
                    </a:lnTo>
                    <a:lnTo>
                      <a:pt x="149" y="503"/>
                    </a:lnTo>
                    <a:lnTo>
                      <a:pt x="1" y="503"/>
                    </a:lnTo>
                    <a:lnTo>
                      <a:pt x="1" y="559"/>
                    </a:lnTo>
                    <a:lnTo>
                      <a:pt x="355" y="559"/>
                    </a:lnTo>
                    <a:lnTo>
                      <a:pt x="355" y="503"/>
                    </a:lnTo>
                    <a:lnTo>
                      <a:pt x="206" y="503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1"/>
              <p:cNvSpPr/>
              <p:nvPr/>
            </p:nvSpPr>
            <p:spPr>
              <a:xfrm>
                <a:off x="5076550" y="24621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13" y="57"/>
                    </a:moveTo>
                    <a:cubicBezTo>
                      <a:pt x="242" y="57"/>
                      <a:pt x="270" y="92"/>
                      <a:pt x="298" y="92"/>
                    </a:cubicBezTo>
                    <a:cubicBezTo>
                      <a:pt x="298" y="121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3"/>
                      <a:pt x="298" y="531"/>
                    </a:cubicBezTo>
                    <a:cubicBezTo>
                      <a:pt x="270" y="531"/>
                      <a:pt x="242" y="559"/>
                      <a:pt x="213" y="559"/>
                    </a:cubicBezTo>
                    <a:cubicBezTo>
                      <a:pt x="178" y="559"/>
                      <a:pt x="150" y="531"/>
                      <a:pt x="150" y="531"/>
                    </a:cubicBezTo>
                    <a:cubicBezTo>
                      <a:pt x="121" y="503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49"/>
                      <a:pt x="121" y="121"/>
                      <a:pt x="150" y="92"/>
                    </a:cubicBezTo>
                    <a:cubicBezTo>
                      <a:pt x="150" y="92"/>
                      <a:pt x="178" y="57"/>
                      <a:pt x="213" y="57"/>
                    </a:cubicBezTo>
                    <a:close/>
                    <a:moveTo>
                      <a:pt x="213" y="0"/>
                    </a:moveTo>
                    <a:cubicBezTo>
                      <a:pt x="178" y="0"/>
                      <a:pt x="150" y="0"/>
                      <a:pt x="121" y="29"/>
                    </a:cubicBezTo>
                    <a:cubicBezTo>
                      <a:pt x="121" y="29"/>
                      <a:pt x="93" y="57"/>
                      <a:pt x="65" y="57"/>
                    </a:cubicBezTo>
                    <a:cubicBezTo>
                      <a:pt x="65" y="92"/>
                      <a:pt x="36" y="121"/>
                      <a:pt x="36" y="177"/>
                    </a:cubicBezTo>
                    <a:cubicBezTo>
                      <a:pt x="36" y="205"/>
                      <a:pt x="1" y="234"/>
                      <a:pt x="1" y="297"/>
                    </a:cubicBezTo>
                    <a:cubicBezTo>
                      <a:pt x="1" y="354"/>
                      <a:pt x="36" y="411"/>
                      <a:pt x="36" y="446"/>
                    </a:cubicBezTo>
                    <a:cubicBezTo>
                      <a:pt x="36" y="503"/>
                      <a:pt x="65" y="531"/>
                      <a:pt x="65" y="559"/>
                    </a:cubicBezTo>
                    <a:cubicBezTo>
                      <a:pt x="93" y="559"/>
                      <a:pt x="121" y="587"/>
                      <a:pt x="121" y="587"/>
                    </a:cubicBezTo>
                    <a:cubicBezTo>
                      <a:pt x="150" y="623"/>
                      <a:pt x="178" y="623"/>
                      <a:pt x="213" y="623"/>
                    </a:cubicBezTo>
                    <a:cubicBezTo>
                      <a:pt x="242" y="623"/>
                      <a:pt x="270" y="623"/>
                      <a:pt x="298" y="587"/>
                    </a:cubicBezTo>
                    <a:cubicBezTo>
                      <a:pt x="326" y="587"/>
                      <a:pt x="355" y="559"/>
                      <a:pt x="355" y="559"/>
                    </a:cubicBezTo>
                    <a:cubicBezTo>
                      <a:pt x="390" y="531"/>
                      <a:pt x="390" y="503"/>
                      <a:pt x="418" y="446"/>
                    </a:cubicBezTo>
                    <a:lnTo>
                      <a:pt x="418" y="297"/>
                    </a:lnTo>
                    <a:lnTo>
                      <a:pt x="418" y="177"/>
                    </a:lnTo>
                    <a:cubicBezTo>
                      <a:pt x="390" y="121"/>
                      <a:pt x="390" y="92"/>
                      <a:pt x="355" y="57"/>
                    </a:cubicBezTo>
                    <a:cubicBezTo>
                      <a:pt x="355" y="57"/>
                      <a:pt x="326" y="29"/>
                      <a:pt x="298" y="29"/>
                    </a:cubicBezTo>
                    <a:cubicBezTo>
                      <a:pt x="270" y="0"/>
                      <a:pt x="242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1"/>
              <p:cNvSpPr/>
              <p:nvPr/>
            </p:nvSpPr>
            <p:spPr>
              <a:xfrm>
                <a:off x="5089125" y="24621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05" y="57"/>
                    </a:moveTo>
                    <a:cubicBezTo>
                      <a:pt x="241" y="57"/>
                      <a:pt x="269" y="92"/>
                      <a:pt x="269" y="92"/>
                    </a:cubicBezTo>
                    <a:cubicBezTo>
                      <a:pt x="297" y="121"/>
                      <a:pt x="297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7" y="474"/>
                      <a:pt x="297" y="503"/>
                      <a:pt x="269" y="531"/>
                    </a:cubicBezTo>
                    <a:cubicBezTo>
                      <a:pt x="269" y="531"/>
                      <a:pt x="241" y="559"/>
                      <a:pt x="205" y="559"/>
                    </a:cubicBezTo>
                    <a:cubicBezTo>
                      <a:pt x="177" y="559"/>
                      <a:pt x="149" y="531"/>
                      <a:pt x="121" y="531"/>
                    </a:cubicBezTo>
                    <a:cubicBezTo>
                      <a:pt x="121" y="503"/>
                      <a:pt x="92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92" y="149"/>
                      <a:pt x="121" y="121"/>
                      <a:pt x="121" y="92"/>
                    </a:cubicBezTo>
                    <a:cubicBezTo>
                      <a:pt x="149" y="92"/>
                      <a:pt x="177" y="57"/>
                      <a:pt x="205" y="57"/>
                    </a:cubicBezTo>
                    <a:close/>
                    <a:moveTo>
                      <a:pt x="205" y="0"/>
                    </a:moveTo>
                    <a:cubicBezTo>
                      <a:pt x="177" y="0"/>
                      <a:pt x="149" y="0"/>
                      <a:pt x="121" y="29"/>
                    </a:cubicBezTo>
                    <a:cubicBezTo>
                      <a:pt x="92" y="29"/>
                      <a:pt x="64" y="57"/>
                      <a:pt x="64" y="57"/>
                    </a:cubicBezTo>
                    <a:cubicBezTo>
                      <a:pt x="29" y="92"/>
                      <a:pt x="29" y="121"/>
                      <a:pt x="0" y="177"/>
                    </a:cubicBezTo>
                    <a:lnTo>
                      <a:pt x="0" y="297"/>
                    </a:lnTo>
                    <a:lnTo>
                      <a:pt x="0" y="446"/>
                    </a:lnTo>
                    <a:cubicBezTo>
                      <a:pt x="29" y="503"/>
                      <a:pt x="29" y="531"/>
                      <a:pt x="64" y="559"/>
                    </a:cubicBezTo>
                    <a:cubicBezTo>
                      <a:pt x="64" y="559"/>
                      <a:pt x="92" y="587"/>
                      <a:pt x="121" y="587"/>
                    </a:cubicBezTo>
                    <a:cubicBezTo>
                      <a:pt x="149" y="623"/>
                      <a:pt x="177" y="623"/>
                      <a:pt x="205" y="623"/>
                    </a:cubicBezTo>
                    <a:cubicBezTo>
                      <a:pt x="241" y="623"/>
                      <a:pt x="269" y="623"/>
                      <a:pt x="297" y="587"/>
                    </a:cubicBezTo>
                    <a:cubicBezTo>
                      <a:pt x="297" y="587"/>
                      <a:pt x="326" y="559"/>
                      <a:pt x="354" y="559"/>
                    </a:cubicBezTo>
                    <a:cubicBezTo>
                      <a:pt x="354" y="531"/>
                      <a:pt x="382" y="503"/>
                      <a:pt x="382" y="446"/>
                    </a:cubicBezTo>
                    <a:cubicBezTo>
                      <a:pt x="382" y="411"/>
                      <a:pt x="418" y="354"/>
                      <a:pt x="418" y="297"/>
                    </a:cubicBezTo>
                    <a:cubicBezTo>
                      <a:pt x="418" y="234"/>
                      <a:pt x="382" y="205"/>
                      <a:pt x="382" y="177"/>
                    </a:cubicBezTo>
                    <a:cubicBezTo>
                      <a:pt x="382" y="121"/>
                      <a:pt x="354" y="92"/>
                      <a:pt x="354" y="57"/>
                    </a:cubicBezTo>
                    <a:cubicBezTo>
                      <a:pt x="326" y="57"/>
                      <a:pt x="297" y="29"/>
                      <a:pt x="297" y="29"/>
                    </a:cubicBezTo>
                    <a:cubicBezTo>
                      <a:pt x="269" y="0"/>
                      <a:pt x="241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1"/>
              <p:cNvSpPr/>
              <p:nvPr/>
            </p:nvSpPr>
            <p:spPr>
              <a:xfrm>
                <a:off x="5106100" y="2462825"/>
                <a:ext cx="887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60" extrusionOk="0">
                    <a:moveTo>
                      <a:pt x="177" y="1"/>
                    </a:moveTo>
                    <a:cubicBezTo>
                      <a:pt x="177" y="1"/>
                      <a:pt x="149" y="29"/>
                      <a:pt x="121" y="29"/>
                    </a:cubicBezTo>
                    <a:cubicBezTo>
                      <a:pt x="121" y="29"/>
                      <a:pt x="92" y="29"/>
                      <a:pt x="57" y="64"/>
                    </a:cubicBezTo>
                    <a:lnTo>
                      <a:pt x="0" y="64"/>
                    </a:lnTo>
                    <a:lnTo>
                      <a:pt x="0" y="121"/>
                    </a:lnTo>
                    <a:lnTo>
                      <a:pt x="149" y="121"/>
                    </a:lnTo>
                    <a:lnTo>
                      <a:pt x="149" y="503"/>
                    </a:lnTo>
                    <a:lnTo>
                      <a:pt x="0" y="503"/>
                    </a:lnTo>
                    <a:lnTo>
                      <a:pt x="0" y="559"/>
                    </a:lnTo>
                    <a:lnTo>
                      <a:pt x="354" y="559"/>
                    </a:lnTo>
                    <a:lnTo>
                      <a:pt x="354" y="503"/>
                    </a:lnTo>
                    <a:lnTo>
                      <a:pt x="206" y="503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1"/>
              <p:cNvSpPr/>
              <p:nvPr/>
            </p:nvSpPr>
            <p:spPr>
              <a:xfrm>
                <a:off x="5120775" y="24621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13" y="57"/>
                    </a:moveTo>
                    <a:cubicBezTo>
                      <a:pt x="241" y="57"/>
                      <a:pt x="269" y="92"/>
                      <a:pt x="298" y="92"/>
                    </a:cubicBezTo>
                    <a:cubicBezTo>
                      <a:pt x="298" y="121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3"/>
                      <a:pt x="298" y="531"/>
                    </a:cubicBezTo>
                    <a:cubicBezTo>
                      <a:pt x="269" y="531"/>
                      <a:pt x="241" y="559"/>
                      <a:pt x="213" y="559"/>
                    </a:cubicBezTo>
                    <a:cubicBezTo>
                      <a:pt x="177" y="559"/>
                      <a:pt x="149" y="531"/>
                      <a:pt x="149" y="531"/>
                    </a:cubicBezTo>
                    <a:cubicBezTo>
                      <a:pt x="121" y="503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49"/>
                      <a:pt x="121" y="121"/>
                      <a:pt x="149" y="92"/>
                    </a:cubicBezTo>
                    <a:cubicBezTo>
                      <a:pt x="149" y="92"/>
                      <a:pt x="177" y="57"/>
                      <a:pt x="213" y="57"/>
                    </a:cubicBezTo>
                    <a:close/>
                    <a:moveTo>
                      <a:pt x="213" y="0"/>
                    </a:moveTo>
                    <a:cubicBezTo>
                      <a:pt x="177" y="0"/>
                      <a:pt x="149" y="0"/>
                      <a:pt x="121" y="29"/>
                    </a:cubicBezTo>
                    <a:cubicBezTo>
                      <a:pt x="121" y="29"/>
                      <a:pt x="93" y="57"/>
                      <a:pt x="64" y="57"/>
                    </a:cubicBezTo>
                    <a:cubicBezTo>
                      <a:pt x="64" y="92"/>
                      <a:pt x="36" y="121"/>
                      <a:pt x="36" y="177"/>
                    </a:cubicBezTo>
                    <a:cubicBezTo>
                      <a:pt x="36" y="205"/>
                      <a:pt x="1" y="234"/>
                      <a:pt x="1" y="297"/>
                    </a:cubicBezTo>
                    <a:cubicBezTo>
                      <a:pt x="1" y="354"/>
                      <a:pt x="36" y="411"/>
                      <a:pt x="36" y="446"/>
                    </a:cubicBezTo>
                    <a:cubicBezTo>
                      <a:pt x="36" y="503"/>
                      <a:pt x="64" y="531"/>
                      <a:pt x="64" y="559"/>
                    </a:cubicBezTo>
                    <a:cubicBezTo>
                      <a:pt x="93" y="559"/>
                      <a:pt x="121" y="587"/>
                      <a:pt x="121" y="587"/>
                    </a:cubicBezTo>
                    <a:cubicBezTo>
                      <a:pt x="149" y="623"/>
                      <a:pt x="177" y="623"/>
                      <a:pt x="213" y="623"/>
                    </a:cubicBezTo>
                    <a:cubicBezTo>
                      <a:pt x="241" y="623"/>
                      <a:pt x="269" y="623"/>
                      <a:pt x="298" y="587"/>
                    </a:cubicBezTo>
                    <a:cubicBezTo>
                      <a:pt x="326" y="587"/>
                      <a:pt x="354" y="559"/>
                      <a:pt x="354" y="559"/>
                    </a:cubicBezTo>
                    <a:cubicBezTo>
                      <a:pt x="390" y="531"/>
                      <a:pt x="390" y="503"/>
                      <a:pt x="418" y="446"/>
                    </a:cubicBezTo>
                    <a:lnTo>
                      <a:pt x="418" y="297"/>
                    </a:lnTo>
                    <a:lnTo>
                      <a:pt x="418" y="177"/>
                    </a:lnTo>
                    <a:cubicBezTo>
                      <a:pt x="390" y="121"/>
                      <a:pt x="390" y="92"/>
                      <a:pt x="354" y="57"/>
                    </a:cubicBezTo>
                    <a:cubicBezTo>
                      <a:pt x="354" y="57"/>
                      <a:pt x="326" y="29"/>
                      <a:pt x="298" y="29"/>
                    </a:cubicBezTo>
                    <a:cubicBezTo>
                      <a:pt x="269" y="0"/>
                      <a:pt x="24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1"/>
              <p:cNvSpPr/>
              <p:nvPr/>
            </p:nvSpPr>
            <p:spPr>
              <a:xfrm>
                <a:off x="5133325" y="24621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06" y="57"/>
                    </a:moveTo>
                    <a:cubicBezTo>
                      <a:pt x="241" y="57"/>
                      <a:pt x="270" y="92"/>
                      <a:pt x="270" y="92"/>
                    </a:cubicBezTo>
                    <a:cubicBezTo>
                      <a:pt x="298" y="121"/>
                      <a:pt x="298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8" y="474"/>
                      <a:pt x="298" y="503"/>
                      <a:pt x="270" y="531"/>
                    </a:cubicBezTo>
                    <a:cubicBezTo>
                      <a:pt x="270" y="531"/>
                      <a:pt x="241" y="559"/>
                      <a:pt x="206" y="559"/>
                    </a:cubicBezTo>
                    <a:cubicBezTo>
                      <a:pt x="178" y="559"/>
                      <a:pt x="149" y="531"/>
                      <a:pt x="121" y="531"/>
                    </a:cubicBezTo>
                    <a:cubicBezTo>
                      <a:pt x="121" y="503"/>
                      <a:pt x="93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93" y="149"/>
                      <a:pt x="121" y="121"/>
                      <a:pt x="121" y="92"/>
                    </a:cubicBezTo>
                    <a:cubicBezTo>
                      <a:pt x="149" y="92"/>
                      <a:pt x="178" y="57"/>
                      <a:pt x="206" y="57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9"/>
                    </a:cubicBezTo>
                    <a:cubicBezTo>
                      <a:pt x="93" y="29"/>
                      <a:pt x="65" y="57"/>
                      <a:pt x="65" y="57"/>
                    </a:cubicBezTo>
                    <a:cubicBezTo>
                      <a:pt x="29" y="92"/>
                      <a:pt x="29" y="121"/>
                      <a:pt x="1" y="177"/>
                    </a:cubicBezTo>
                    <a:lnTo>
                      <a:pt x="1" y="297"/>
                    </a:lnTo>
                    <a:lnTo>
                      <a:pt x="1" y="446"/>
                    </a:lnTo>
                    <a:cubicBezTo>
                      <a:pt x="29" y="503"/>
                      <a:pt x="29" y="531"/>
                      <a:pt x="65" y="559"/>
                    </a:cubicBezTo>
                    <a:cubicBezTo>
                      <a:pt x="65" y="559"/>
                      <a:pt x="93" y="587"/>
                      <a:pt x="121" y="587"/>
                    </a:cubicBezTo>
                    <a:cubicBezTo>
                      <a:pt x="149" y="623"/>
                      <a:pt x="178" y="623"/>
                      <a:pt x="206" y="623"/>
                    </a:cubicBezTo>
                    <a:cubicBezTo>
                      <a:pt x="241" y="623"/>
                      <a:pt x="270" y="623"/>
                      <a:pt x="298" y="587"/>
                    </a:cubicBezTo>
                    <a:cubicBezTo>
                      <a:pt x="298" y="587"/>
                      <a:pt x="326" y="559"/>
                      <a:pt x="355" y="559"/>
                    </a:cubicBezTo>
                    <a:cubicBezTo>
                      <a:pt x="355" y="531"/>
                      <a:pt x="383" y="503"/>
                      <a:pt x="383" y="446"/>
                    </a:cubicBezTo>
                    <a:cubicBezTo>
                      <a:pt x="383" y="411"/>
                      <a:pt x="418" y="354"/>
                      <a:pt x="418" y="297"/>
                    </a:cubicBezTo>
                    <a:cubicBezTo>
                      <a:pt x="418" y="234"/>
                      <a:pt x="383" y="205"/>
                      <a:pt x="383" y="177"/>
                    </a:cubicBezTo>
                    <a:cubicBezTo>
                      <a:pt x="383" y="121"/>
                      <a:pt x="355" y="92"/>
                      <a:pt x="355" y="57"/>
                    </a:cubicBezTo>
                    <a:cubicBezTo>
                      <a:pt x="326" y="57"/>
                      <a:pt x="298" y="29"/>
                      <a:pt x="298" y="29"/>
                    </a:cubicBezTo>
                    <a:cubicBezTo>
                      <a:pt x="270" y="0"/>
                      <a:pt x="24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71"/>
              <p:cNvSpPr/>
              <p:nvPr/>
            </p:nvSpPr>
            <p:spPr>
              <a:xfrm>
                <a:off x="5145175" y="2462125"/>
                <a:ext cx="103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23" extrusionOk="0">
                    <a:moveTo>
                      <a:pt x="206" y="57"/>
                    </a:moveTo>
                    <a:cubicBezTo>
                      <a:pt x="234" y="57"/>
                      <a:pt x="263" y="92"/>
                      <a:pt x="298" y="92"/>
                    </a:cubicBezTo>
                    <a:cubicBezTo>
                      <a:pt x="298" y="121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3"/>
                      <a:pt x="298" y="531"/>
                    </a:cubicBezTo>
                    <a:cubicBezTo>
                      <a:pt x="263" y="531"/>
                      <a:pt x="234" y="559"/>
                      <a:pt x="206" y="559"/>
                    </a:cubicBezTo>
                    <a:cubicBezTo>
                      <a:pt x="178" y="559"/>
                      <a:pt x="149" y="531"/>
                      <a:pt x="149" y="531"/>
                    </a:cubicBezTo>
                    <a:cubicBezTo>
                      <a:pt x="121" y="503"/>
                      <a:pt x="121" y="474"/>
                      <a:pt x="86" y="446"/>
                    </a:cubicBezTo>
                    <a:lnTo>
                      <a:pt x="86" y="326"/>
                    </a:lnTo>
                    <a:lnTo>
                      <a:pt x="86" y="297"/>
                    </a:lnTo>
                    <a:lnTo>
                      <a:pt x="86" y="177"/>
                    </a:lnTo>
                    <a:cubicBezTo>
                      <a:pt x="121" y="149"/>
                      <a:pt x="121" y="121"/>
                      <a:pt x="149" y="92"/>
                    </a:cubicBezTo>
                    <a:cubicBezTo>
                      <a:pt x="149" y="92"/>
                      <a:pt x="178" y="57"/>
                      <a:pt x="206" y="57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9"/>
                    </a:cubicBezTo>
                    <a:cubicBezTo>
                      <a:pt x="121" y="29"/>
                      <a:pt x="86" y="57"/>
                      <a:pt x="57" y="57"/>
                    </a:cubicBezTo>
                    <a:cubicBezTo>
                      <a:pt x="57" y="92"/>
                      <a:pt x="29" y="121"/>
                      <a:pt x="29" y="177"/>
                    </a:cubicBezTo>
                    <a:cubicBezTo>
                      <a:pt x="29" y="205"/>
                      <a:pt x="1" y="234"/>
                      <a:pt x="1" y="297"/>
                    </a:cubicBezTo>
                    <a:cubicBezTo>
                      <a:pt x="1" y="354"/>
                      <a:pt x="29" y="411"/>
                      <a:pt x="29" y="446"/>
                    </a:cubicBezTo>
                    <a:cubicBezTo>
                      <a:pt x="29" y="503"/>
                      <a:pt x="57" y="531"/>
                      <a:pt x="57" y="559"/>
                    </a:cubicBezTo>
                    <a:cubicBezTo>
                      <a:pt x="86" y="559"/>
                      <a:pt x="121" y="587"/>
                      <a:pt x="121" y="587"/>
                    </a:cubicBezTo>
                    <a:cubicBezTo>
                      <a:pt x="149" y="623"/>
                      <a:pt x="178" y="623"/>
                      <a:pt x="206" y="623"/>
                    </a:cubicBezTo>
                    <a:cubicBezTo>
                      <a:pt x="234" y="623"/>
                      <a:pt x="263" y="623"/>
                      <a:pt x="298" y="587"/>
                    </a:cubicBezTo>
                    <a:cubicBezTo>
                      <a:pt x="326" y="587"/>
                      <a:pt x="355" y="559"/>
                      <a:pt x="355" y="559"/>
                    </a:cubicBezTo>
                    <a:cubicBezTo>
                      <a:pt x="383" y="531"/>
                      <a:pt x="383" y="503"/>
                      <a:pt x="411" y="446"/>
                    </a:cubicBezTo>
                    <a:lnTo>
                      <a:pt x="411" y="297"/>
                    </a:lnTo>
                    <a:lnTo>
                      <a:pt x="411" y="177"/>
                    </a:lnTo>
                    <a:cubicBezTo>
                      <a:pt x="383" y="121"/>
                      <a:pt x="383" y="92"/>
                      <a:pt x="355" y="57"/>
                    </a:cubicBezTo>
                    <a:cubicBezTo>
                      <a:pt x="355" y="57"/>
                      <a:pt x="326" y="29"/>
                      <a:pt x="298" y="29"/>
                    </a:cubicBezTo>
                    <a:cubicBezTo>
                      <a:pt x="263" y="0"/>
                      <a:pt x="234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71"/>
              <p:cNvSpPr/>
              <p:nvPr/>
            </p:nvSpPr>
            <p:spPr>
              <a:xfrm>
                <a:off x="5162875" y="2466550"/>
                <a:ext cx="102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0" y="0"/>
                    </a:moveTo>
                    <a:lnTo>
                      <a:pt x="0" y="57"/>
                    </a:lnTo>
                    <a:lnTo>
                      <a:pt x="354" y="205"/>
                    </a:lnTo>
                    <a:lnTo>
                      <a:pt x="0" y="354"/>
                    </a:lnTo>
                    <a:lnTo>
                      <a:pt x="0" y="410"/>
                    </a:lnTo>
                    <a:lnTo>
                      <a:pt x="411" y="234"/>
                    </a:lnTo>
                    <a:lnTo>
                      <a:pt x="411" y="1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71"/>
              <p:cNvSpPr/>
              <p:nvPr/>
            </p:nvSpPr>
            <p:spPr>
              <a:xfrm>
                <a:off x="5176125" y="2466550"/>
                <a:ext cx="103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1" extrusionOk="0">
                    <a:moveTo>
                      <a:pt x="1" y="0"/>
                    </a:moveTo>
                    <a:lnTo>
                      <a:pt x="1" y="57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0"/>
                    </a:lnTo>
                    <a:lnTo>
                      <a:pt x="411" y="234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71"/>
              <p:cNvSpPr/>
              <p:nvPr/>
            </p:nvSpPr>
            <p:spPr>
              <a:xfrm>
                <a:off x="5188700" y="246140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0" y="1"/>
                    </a:moveTo>
                    <a:cubicBezTo>
                      <a:pt x="28" y="29"/>
                      <a:pt x="28" y="86"/>
                      <a:pt x="57" y="121"/>
                    </a:cubicBezTo>
                    <a:cubicBezTo>
                      <a:pt x="85" y="150"/>
                      <a:pt x="85" y="206"/>
                      <a:pt x="113" y="234"/>
                    </a:cubicBezTo>
                    <a:lnTo>
                      <a:pt x="113" y="383"/>
                    </a:lnTo>
                    <a:lnTo>
                      <a:pt x="113" y="532"/>
                    </a:lnTo>
                    <a:cubicBezTo>
                      <a:pt x="85" y="560"/>
                      <a:pt x="85" y="616"/>
                      <a:pt x="57" y="652"/>
                    </a:cubicBezTo>
                    <a:cubicBezTo>
                      <a:pt x="28" y="680"/>
                      <a:pt x="28" y="737"/>
                      <a:pt x="0" y="765"/>
                    </a:cubicBezTo>
                    <a:lnTo>
                      <a:pt x="57" y="765"/>
                    </a:lnTo>
                    <a:cubicBezTo>
                      <a:pt x="85" y="708"/>
                      <a:pt x="149" y="652"/>
                      <a:pt x="149" y="588"/>
                    </a:cubicBezTo>
                    <a:cubicBezTo>
                      <a:pt x="177" y="532"/>
                      <a:pt x="205" y="440"/>
                      <a:pt x="205" y="383"/>
                    </a:cubicBezTo>
                    <a:cubicBezTo>
                      <a:pt x="205" y="326"/>
                      <a:pt x="177" y="234"/>
                      <a:pt x="149" y="178"/>
                    </a:cubicBezTo>
                    <a:cubicBezTo>
                      <a:pt x="149" y="121"/>
                      <a:pt x="85" y="58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71"/>
              <p:cNvSpPr/>
              <p:nvPr/>
            </p:nvSpPr>
            <p:spPr>
              <a:xfrm>
                <a:off x="5195950" y="2461400"/>
                <a:ext cx="60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765" extrusionOk="0">
                    <a:moveTo>
                      <a:pt x="0" y="1"/>
                    </a:moveTo>
                    <a:lnTo>
                      <a:pt x="0" y="58"/>
                    </a:lnTo>
                    <a:lnTo>
                      <a:pt x="64" y="58"/>
                    </a:lnTo>
                    <a:cubicBezTo>
                      <a:pt x="92" y="86"/>
                      <a:pt x="92" y="86"/>
                      <a:pt x="92" y="121"/>
                    </a:cubicBezTo>
                    <a:lnTo>
                      <a:pt x="92" y="298"/>
                    </a:lnTo>
                    <a:lnTo>
                      <a:pt x="92" y="355"/>
                    </a:lnTo>
                    <a:cubicBezTo>
                      <a:pt x="120" y="355"/>
                      <a:pt x="120" y="355"/>
                      <a:pt x="120" y="383"/>
                    </a:cubicBezTo>
                    <a:lnTo>
                      <a:pt x="177" y="383"/>
                    </a:lnTo>
                    <a:cubicBezTo>
                      <a:pt x="149" y="383"/>
                      <a:pt x="120" y="383"/>
                      <a:pt x="120" y="411"/>
                    </a:cubicBezTo>
                    <a:cubicBezTo>
                      <a:pt x="92" y="440"/>
                      <a:pt x="92" y="440"/>
                      <a:pt x="92" y="475"/>
                    </a:cubicBezTo>
                    <a:lnTo>
                      <a:pt x="92" y="680"/>
                    </a:lnTo>
                    <a:lnTo>
                      <a:pt x="64" y="708"/>
                    </a:lnTo>
                    <a:lnTo>
                      <a:pt x="0" y="708"/>
                    </a:lnTo>
                    <a:lnTo>
                      <a:pt x="0" y="765"/>
                    </a:lnTo>
                    <a:lnTo>
                      <a:pt x="64" y="765"/>
                    </a:lnTo>
                    <a:cubicBezTo>
                      <a:pt x="92" y="765"/>
                      <a:pt x="92" y="737"/>
                      <a:pt x="120" y="737"/>
                    </a:cubicBezTo>
                    <a:cubicBezTo>
                      <a:pt x="120" y="737"/>
                      <a:pt x="149" y="737"/>
                      <a:pt x="149" y="708"/>
                    </a:cubicBezTo>
                    <a:lnTo>
                      <a:pt x="149" y="652"/>
                    </a:lnTo>
                    <a:lnTo>
                      <a:pt x="149" y="475"/>
                    </a:lnTo>
                    <a:cubicBezTo>
                      <a:pt x="149" y="475"/>
                      <a:pt x="149" y="440"/>
                      <a:pt x="177" y="440"/>
                    </a:cubicBezTo>
                    <a:lnTo>
                      <a:pt x="177" y="411"/>
                    </a:lnTo>
                    <a:lnTo>
                      <a:pt x="241" y="411"/>
                    </a:lnTo>
                    <a:lnTo>
                      <a:pt x="241" y="355"/>
                    </a:lnTo>
                    <a:lnTo>
                      <a:pt x="177" y="355"/>
                    </a:lnTo>
                    <a:lnTo>
                      <a:pt x="177" y="326"/>
                    </a:lnTo>
                    <a:cubicBezTo>
                      <a:pt x="149" y="326"/>
                      <a:pt x="149" y="326"/>
                      <a:pt x="149" y="298"/>
                    </a:cubicBezTo>
                    <a:lnTo>
                      <a:pt x="149" y="121"/>
                    </a:lnTo>
                    <a:lnTo>
                      <a:pt x="149" y="58"/>
                    </a:lnTo>
                    <a:lnTo>
                      <a:pt x="120" y="29"/>
                    </a:lnTo>
                    <a:cubicBezTo>
                      <a:pt x="92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71"/>
              <p:cNvSpPr/>
              <p:nvPr/>
            </p:nvSpPr>
            <p:spPr>
              <a:xfrm>
                <a:off x="501182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49" y="1"/>
                    </a:moveTo>
                    <a:cubicBezTo>
                      <a:pt x="86" y="57"/>
                      <a:pt x="57" y="114"/>
                      <a:pt x="29" y="178"/>
                    </a:cubicBezTo>
                    <a:cubicBezTo>
                      <a:pt x="1" y="234"/>
                      <a:pt x="1" y="319"/>
                      <a:pt x="1" y="383"/>
                    </a:cubicBezTo>
                    <a:cubicBezTo>
                      <a:pt x="1" y="439"/>
                      <a:pt x="1" y="531"/>
                      <a:pt x="29" y="588"/>
                    </a:cubicBezTo>
                    <a:cubicBezTo>
                      <a:pt x="57" y="645"/>
                      <a:pt x="86" y="708"/>
                      <a:pt x="149" y="765"/>
                    </a:cubicBezTo>
                    <a:lnTo>
                      <a:pt x="206" y="765"/>
                    </a:lnTo>
                    <a:cubicBezTo>
                      <a:pt x="178" y="737"/>
                      <a:pt x="149" y="673"/>
                      <a:pt x="149" y="645"/>
                    </a:cubicBezTo>
                    <a:cubicBezTo>
                      <a:pt x="114" y="616"/>
                      <a:pt x="86" y="560"/>
                      <a:pt x="86" y="531"/>
                    </a:cubicBezTo>
                    <a:lnTo>
                      <a:pt x="86" y="383"/>
                    </a:lnTo>
                    <a:lnTo>
                      <a:pt x="86" y="234"/>
                    </a:lnTo>
                    <a:cubicBezTo>
                      <a:pt x="86" y="206"/>
                      <a:pt x="114" y="142"/>
                      <a:pt x="149" y="114"/>
                    </a:cubicBezTo>
                    <a:cubicBezTo>
                      <a:pt x="149" y="86"/>
                      <a:pt x="178" y="29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71"/>
              <p:cNvSpPr/>
              <p:nvPr/>
            </p:nvSpPr>
            <p:spPr>
              <a:xfrm>
                <a:off x="5019075" y="2349450"/>
                <a:ext cx="53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765" extrusionOk="0">
                    <a:moveTo>
                      <a:pt x="149" y="1"/>
                    </a:moveTo>
                    <a:cubicBezTo>
                      <a:pt x="121" y="57"/>
                      <a:pt x="65" y="114"/>
                      <a:pt x="65" y="178"/>
                    </a:cubicBezTo>
                    <a:cubicBezTo>
                      <a:pt x="36" y="234"/>
                      <a:pt x="1" y="319"/>
                      <a:pt x="1" y="383"/>
                    </a:cubicBezTo>
                    <a:cubicBezTo>
                      <a:pt x="1" y="439"/>
                      <a:pt x="36" y="531"/>
                      <a:pt x="65" y="588"/>
                    </a:cubicBezTo>
                    <a:cubicBezTo>
                      <a:pt x="65" y="645"/>
                      <a:pt x="121" y="708"/>
                      <a:pt x="149" y="765"/>
                    </a:cubicBezTo>
                    <a:lnTo>
                      <a:pt x="213" y="765"/>
                    </a:lnTo>
                    <a:cubicBezTo>
                      <a:pt x="178" y="737"/>
                      <a:pt x="149" y="673"/>
                      <a:pt x="149" y="645"/>
                    </a:cubicBezTo>
                    <a:cubicBezTo>
                      <a:pt x="121" y="616"/>
                      <a:pt x="121" y="560"/>
                      <a:pt x="93" y="531"/>
                    </a:cubicBezTo>
                    <a:lnTo>
                      <a:pt x="93" y="383"/>
                    </a:lnTo>
                    <a:lnTo>
                      <a:pt x="93" y="234"/>
                    </a:lnTo>
                    <a:cubicBezTo>
                      <a:pt x="121" y="206"/>
                      <a:pt x="121" y="142"/>
                      <a:pt x="149" y="114"/>
                    </a:cubicBezTo>
                    <a:cubicBezTo>
                      <a:pt x="149" y="86"/>
                      <a:pt x="178" y="29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71"/>
              <p:cNvSpPr/>
              <p:nvPr/>
            </p:nvSpPr>
            <p:spPr>
              <a:xfrm>
                <a:off x="5027225" y="2353875"/>
                <a:ext cx="232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40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2" y="86"/>
                    </a:lnTo>
                    <a:lnTo>
                      <a:pt x="92" y="1"/>
                    </a:lnTo>
                    <a:close/>
                    <a:moveTo>
                      <a:pt x="0" y="354"/>
                    </a:moveTo>
                    <a:lnTo>
                      <a:pt x="0" y="439"/>
                    </a:lnTo>
                    <a:lnTo>
                      <a:pt x="92" y="439"/>
                    </a:lnTo>
                    <a:lnTo>
                      <a:pt x="92" y="3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71"/>
              <p:cNvSpPr/>
              <p:nvPr/>
            </p:nvSpPr>
            <p:spPr>
              <a:xfrm>
                <a:off x="5036775" y="2350175"/>
                <a:ext cx="104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16" extrusionOk="0">
                    <a:moveTo>
                      <a:pt x="212" y="57"/>
                    </a:moveTo>
                    <a:cubicBezTo>
                      <a:pt x="241" y="57"/>
                      <a:pt x="269" y="85"/>
                      <a:pt x="297" y="85"/>
                    </a:cubicBezTo>
                    <a:cubicBezTo>
                      <a:pt x="297" y="113"/>
                      <a:pt x="326" y="149"/>
                      <a:pt x="326" y="177"/>
                    </a:cubicBezTo>
                    <a:lnTo>
                      <a:pt x="326" y="290"/>
                    </a:lnTo>
                    <a:lnTo>
                      <a:pt x="326" y="326"/>
                    </a:lnTo>
                    <a:lnTo>
                      <a:pt x="326" y="439"/>
                    </a:lnTo>
                    <a:cubicBezTo>
                      <a:pt x="326" y="467"/>
                      <a:pt x="297" y="502"/>
                      <a:pt x="297" y="531"/>
                    </a:cubicBezTo>
                    <a:cubicBezTo>
                      <a:pt x="269" y="531"/>
                      <a:pt x="241" y="559"/>
                      <a:pt x="212" y="559"/>
                    </a:cubicBezTo>
                    <a:cubicBezTo>
                      <a:pt x="177" y="559"/>
                      <a:pt x="149" y="531"/>
                      <a:pt x="149" y="531"/>
                    </a:cubicBezTo>
                    <a:cubicBezTo>
                      <a:pt x="121" y="502"/>
                      <a:pt x="121" y="467"/>
                      <a:pt x="92" y="439"/>
                    </a:cubicBezTo>
                    <a:lnTo>
                      <a:pt x="92" y="326"/>
                    </a:lnTo>
                    <a:lnTo>
                      <a:pt x="92" y="290"/>
                    </a:lnTo>
                    <a:lnTo>
                      <a:pt x="92" y="177"/>
                    </a:lnTo>
                    <a:cubicBezTo>
                      <a:pt x="121" y="149"/>
                      <a:pt x="121" y="113"/>
                      <a:pt x="149" y="85"/>
                    </a:cubicBezTo>
                    <a:cubicBezTo>
                      <a:pt x="149" y="85"/>
                      <a:pt x="177" y="57"/>
                      <a:pt x="212" y="57"/>
                    </a:cubicBezTo>
                    <a:close/>
                    <a:moveTo>
                      <a:pt x="212" y="0"/>
                    </a:moveTo>
                    <a:cubicBezTo>
                      <a:pt x="177" y="0"/>
                      <a:pt x="149" y="0"/>
                      <a:pt x="121" y="28"/>
                    </a:cubicBezTo>
                    <a:cubicBezTo>
                      <a:pt x="92" y="28"/>
                      <a:pt x="92" y="57"/>
                      <a:pt x="64" y="57"/>
                    </a:cubicBezTo>
                    <a:cubicBezTo>
                      <a:pt x="64" y="85"/>
                      <a:pt x="36" y="113"/>
                      <a:pt x="36" y="177"/>
                    </a:cubicBezTo>
                    <a:cubicBezTo>
                      <a:pt x="36" y="205"/>
                      <a:pt x="0" y="262"/>
                      <a:pt x="0" y="326"/>
                    </a:cubicBezTo>
                    <a:cubicBezTo>
                      <a:pt x="0" y="382"/>
                      <a:pt x="36" y="410"/>
                      <a:pt x="36" y="467"/>
                    </a:cubicBezTo>
                    <a:cubicBezTo>
                      <a:pt x="36" y="502"/>
                      <a:pt x="64" y="531"/>
                      <a:pt x="64" y="559"/>
                    </a:cubicBezTo>
                    <a:cubicBezTo>
                      <a:pt x="92" y="559"/>
                      <a:pt x="92" y="587"/>
                      <a:pt x="121" y="587"/>
                    </a:cubicBezTo>
                    <a:cubicBezTo>
                      <a:pt x="149" y="616"/>
                      <a:pt x="177" y="616"/>
                      <a:pt x="212" y="616"/>
                    </a:cubicBezTo>
                    <a:cubicBezTo>
                      <a:pt x="241" y="616"/>
                      <a:pt x="269" y="616"/>
                      <a:pt x="297" y="587"/>
                    </a:cubicBezTo>
                    <a:cubicBezTo>
                      <a:pt x="326" y="587"/>
                      <a:pt x="354" y="559"/>
                      <a:pt x="354" y="559"/>
                    </a:cubicBezTo>
                    <a:cubicBezTo>
                      <a:pt x="389" y="531"/>
                      <a:pt x="389" y="502"/>
                      <a:pt x="418" y="467"/>
                    </a:cubicBezTo>
                    <a:lnTo>
                      <a:pt x="418" y="326"/>
                    </a:lnTo>
                    <a:lnTo>
                      <a:pt x="418" y="177"/>
                    </a:lnTo>
                    <a:cubicBezTo>
                      <a:pt x="389" y="113"/>
                      <a:pt x="389" y="85"/>
                      <a:pt x="354" y="57"/>
                    </a:cubicBezTo>
                    <a:cubicBezTo>
                      <a:pt x="354" y="57"/>
                      <a:pt x="326" y="28"/>
                      <a:pt x="297" y="28"/>
                    </a:cubicBezTo>
                    <a:cubicBezTo>
                      <a:pt x="269" y="0"/>
                      <a:pt x="241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71"/>
              <p:cNvSpPr/>
              <p:nvPr/>
            </p:nvSpPr>
            <p:spPr>
              <a:xfrm>
                <a:off x="504932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" y="1"/>
                    </a:moveTo>
                    <a:cubicBezTo>
                      <a:pt x="29" y="29"/>
                      <a:pt x="29" y="86"/>
                      <a:pt x="64" y="114"/>
                    </a:cubicBezTo>
                    <a:cubicBezTo>
                      <a:pt x="93" y="178"/>
                      <a:pt x="93" y="206"/>
                      <a:pt x="121" y="234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16"/>
                      <a:pt x="64" y="645"/>
                    </a:cubicBezTo>
                    <a:cubicBezTo>
                      <a:pt x="29" y="708"/>
                      <a:pt x="29" y="737"/>
                      <a:pt x="1" y="765"/>
                    </a:cubicBezTo>
                    <a:lnTo>
                      <a:pt x="64" y="765"/>
                    </a:lnTo>
                    <a:cubicBezTo>
                      <a:pt x="93" y="708"/>
                      <a:pt x="121" y="645"/>
                      <a:pt x="149" y="588"/>
                    </a:cubicBezTo>
                    <a:cubicBezTo>
                      <a:pt x="177" y="531"/>
                      <a:pt x="206" y="439"/>
                      <a:pt x="206" y="383"/>
                    </a:cubicBezTo>
                    <a:cubicBezTo>
                      <a:pt x="206" y="319"/>
                      <a:pt x="177" y="234"/>
                      <a:pt x="149" y="178"/>
                    </a:cubicBezTo>
                    <a:cubicBezTo>
                      <a:pt x="121" y="114"/>
                      <a:pt x="93" y="57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71"/>
              <p:cNvSpPr/>
              <p:nvPr/>
            </p:nvSpPr>
            <p:spPr>
              <a:xfrm>
                <a:off x="5057450" y="2354600"/>
                <a:ext cx="103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1" extrusionOk="0">
                    <a:moveTo>
                      <a:pt x="1" y="0"/>
                    </a:moveTo>
                    <a:lnTo>
                      <a:pt x="1" y="57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0"/>
                    </a:lnTo>
                    <a:lnTo>
                      <a:pt x="411" y="233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71"/>
              <p:cNvSpPr/>
              <p:nvPr/>
            </p:nvSpPr>
            <p:spPr>
              <a:xfrm>
                <a:off x="5070025" y="2350875"/>
                <a:ext cx="30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21"/>
                    </a:lnTo>
                    <a:cubicBezTo>
                      <a:pt x="57" y="149"/>
                      <a:pt x="57" y="149"/>
                      <a:pt x="29" y="149"/>
                    </a:cubicBezTo>
                    <a:cubicBezTo>
                      <a:pt x="29" y="149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85" y="177"/>
                      <a:pt x="85" y="149"/>
                    </a:cubicBezTo>
                    <a:cubicBezTo>
                      <a:pt x="85" y="121"/>
                      <a:pt x="121" y="85"/>
                      <a:pt x="121" y="57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71"/>
              <p:cNvSpPr/>
              <p:nvPr/>
            </p:nvSpPr>
            <p:spPr>
              <a:xfrm>
                <a:off x="5075150" y="2350875"/>
                <a:ext cx="23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21"/>
                    </a:lnTo>
                    <a:cubicBezTo>
                      <a:pt x="57" y="149"/>
                      <a:pt x="29" y="149"/>
                      <a:pt x="29" y="149"/>
                    </a:cubicBezTo>
                    <a:cubicBezTo>
                      <a:pt x="29" y="149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92" y="177"/>
                      <a:pt x="92" y="149"/>
                    </a:cubicBezTo>
                    <a:lnTo>
                      <a:pt x="92" y="5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71"/>
              <p:cNvSpPr/>
              <p:nvPr/>
            </p:nvSpPr>
            <p:spPr>
              <a:xfrm>
                <a:off x="5080975" y="2354600"/>
                <a:ext cx="10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11" extrusionOk="0">
                    <a:moveTo>
                      <a:pt x="1" y="0"/>
                    </a:moveTo>
                    <a:lnTo>
                      <a:pt x="1" y="57"/>
                    </a:lnTo>
                    <a:lnTo>
                      <a:pt x="326" y="205"/>
                    </a:lnTo>
                    <a:lnTo>
                      <a:pt x="1" y="354"/>
                    </a:lnTo>
                    <a:lnTo>
                      <a:pt x="1" y="410"/>
                    </a:lnTo>
                    <a:lnTo>
                      <a:pt x="418" y="233"/>
                    </a:lnTo>
                    <a:lnTo>
                      <a:pt x="418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71"/>
              <p:cNvSpPr/>
              <p:nvPr/>
            </p:nvSpPr>
            <p:spPr>
              <a:xfrm>
                <a:off x="5093550" y="2354600"/>
                <a:ext cx="104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418" y="0"/>
                    </a:moveTo>
                    <a:lnTo>
                      <a:pt x="0" y="177"/>
                    </a:lnTo>
                    <a:lnTo>
                      <a:pt x="0" y="233"/>
                    </a:lnTo>
                    <a:lnTo>
                      <a:pt x="418" y="410"/>
                    </a:lnTo>
                    <a:lnTo>
                      <a:pt x="418" y="354"/>
                    </a:lnTo>
                    <a:lnTo>
                      <a:pt x="64" y="205"/>
                    </a:lnTo>
                    <a:lnTo>
                      <a:pt x="418" y="57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71"/>
              <p:cNvSpPr/>
              <p:nvPr/>
            </p:nvSpPr>
            <p:spPr>
              <a:xfrm>
                <a:off x="511122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" y="1"/>
                    </a:moveTo>
                    <a:cubicBezTo>
                      <a:pt x="29" y="29"/>
                      <a:pt x="29" y="86"/>
                      <a:pt x="64" y="114"/>
                    </a:cubicBezTo>
                    <a:cubicBezTo>
                      <a:pt x="93" y="178"/>
                      <a:pt x="93" y="206"/>
                      <a:pt x="121" y="234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16"/>
                      <a:pt x="64" y="645"/>
                    </a:cubicBezTo>
                    <a:cubicBezTo>
                      <a:pt x="29" y="708"/>
                      <a:pt x="29" y="737"/>
                      <a:pt x="1" y="765"/>
                    </a:cubicBezTo>
                    <a:lnTo>
                      <a:pt x="64" y="765"/>
                    </a:lnTo>
                    <a:cubicBezTo>
                      <a:pt x="93" y="708"/>
                      <a:pt x="121" y="645"/>
                      <a:pt x="149" y="588"/>
                    </a:cubicBezTo>
                    <a:cubicBezTo>
                      <a:pt x="177" y="531"/>
                      <a:pt x="206" y="439"/>
                      <a:pt x="206" y="383"/>
                    </a:cubicBezTo>
                    <a:cubicBezTo>
                      <a:pt x="206" y="319"/>
                      <a:pt x="177" y="234"/>
                      <a:pt x="149" y="178"/>
                    </a:cubicBezTo>
                    <a:cubicBezTo>
                      <a:pt x="121" y="114"/>
                      <a:pt x="93" y="57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71"/>
              <p:cNvSpPr/>
              <p:nvPr/>
            </p:nvSpPr>
            <p:spPr>
              <a:xfrm>
                <a:off x="512307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" y="1"/>
                    </a:moveTo>
                    <a:cubicBezTo>
                      <a:pt x="29" y="29"/>
                      <a:pt x="57" y="86"/>
                      <a:pt x="57" y="114"/>
                    </a:cubicBezTo>
                    <a:cubicBezTo>
                      <a:pt x="85" y="178"/>
                      <a:pt x="85" y="206"/>
                      <a:pt x="121" y="234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85" y="560"/>
                      <a:pt x="85" y="616"/>
                      <a:pt x="57" y="645"/>
                    </a:cubicBezTo>
                    <a:cubicBezTo>
                      <a:pt x="57" y="708"/>
                      <a:pt x="29" y="737"/>
                      <a:pt x="1" y="765"/>
                    </a:cubicBezTo>
                    <a:lnTo>
                      <a:pt x="57" y="765"/>
                    </a:lnTo>
                    <a:cubicBezTo>
                      <a:pt x="85" y="708"/>
                      <a:pt x="149" y="645"/>
                      <a:pt x="177" y="588"/>
                    </a:cubicBezTo>
                    <a:cubicBezTo>
                      <a:pt x="177" y="531"/>
                      <a:pt x="206" y="439"/>
                      <a:pt x="206" y="383"/>
                    </a:cubicBezTo>
                    <a:cubicBezTo>
                      <a:pt x="206" y="319"/>
                      <a:pt x="177" y="234"/>
                      <a:pt x="177" y="178"/>
                    </a:cubicBezTo>
                    <a:cubicBezTo>
                      <a:pt x="149" y="114"/>
                      <a:pt x="85" y="57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71"/>
              <p:cNvSpPr/>
              <p:nvPr/>
            </p:nvSpPr>
            <p:spPr>
              <a:xfrm>
                <a:off x="501182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49" y="1"/>
                    </a:moveTo>
                    <a:cubicBezTo>
                      <a:pt x="86" y="64"/>
                      <a:pt x="57" y="121"/>
                      <a:pt x="29" y="178"/>
                    </a:cubicBezTo>
                    <a:cubicBezTo>
                      <a:pt x="1" y="241"/>
                      <a:pt x="1" y="326"/>
                      <a:pt x="1" y="383"/>
                    </a:cubicBezTo>
                    <a:cubicBezTo>
                      <a:pt x="1" y="446"/>
                      <a:pt x="1" y="531"/>
                      <a:pt x="29" y="595"/>
                    </a:cubicBezTo>
                    <a:cubicBezTo>
                      <a:pt x="57" y="652"/>
                      <a:pt x="86" y="708"/>
                      <a:pt x="149" y="772"/>
                    </a:cubicBezTo>
                    <a:lnTo>
                      <a:pt x="206" y="772"/>
                    </a:lnTo>
                    <a:cubicBezTo>
                      <a:pt x="178" y="737"/>
                      <a:pt x="149" y="680"/>
                      <a:pt x="149" y="652"/>
                    </a:cubicBezTo>
                    <a:cubicBezTo>
                      <a:pt x="114" y="623"/>
                      <a:pt x="86" y="560"/>
                      <a:pt x="86" y="531"/>
                    </a:cubicBezTo>
                    <a:lnTo>
                      <a:pt x="86" y="383"/>
                    </a:lnTo>
                    <a:lnTo>
                      <a:pt x="86" y="241"/>
                    </a:lnTo>
                    <a:cubicBezTo>
                      <a:pt x="86" y="206"/>
                      <a:pt x="114" y="149"/>
                      <a:pt x="149" y="121"/>
                    </a:cubicBezTo>
                    <a:cubicBezTo>
                      <a:pt x="149" y="93"/>
                      <a:pt x="178" y="29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71"/>
              <p:cNvSpPr/>
              <p:nvPr/>
            </p:nvSpPr>
            <p:spPr>
              <a:xfrm>
                <a:off x="5019075" y="2423025"/>
                <a:ext cx="53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772" extrusionOk="0">
                    <a:moveTo>
                      <a:pt x="149" y="1"/>
                    </a:moveTo>
                    <a:cubicBezTo>
                      <a:pt x="121" y="64"/>
                      <a:pt x="65" y="121"/>
                      <a:pt x="65" y="178"/>
                    </a:cubicBezTo>
                    <a:cubicBezTo>
                      <a:pt x="36" y="241"/>
                      <a:pt x="1" y="326"/>
                      <a:pt x="1" y="383"/>
                    </a:cubicBezTo>
                    <a:cubicBezTo>
                      <a:pt x="1" y="446"/>
                      <a:pt x="36" y="531"/>
                      <a:pt x="65" y="595"/>
                    </a:cubicBezTo>
                    <a:cubicBezTo>
                      <a:pt x="65" y="652"/>
                      <a:pt x="121" y="708"/>
                      <a:pt x="149" y="772"/>
                    </a:cubicBezTo>
                    <a:lnTo>
                      <a:pt x="213" y="772"/>
                    </a:lnTo>
                    <a:cubicBezTo>
                      <a:pt x="178" y="737"/>
                      <a:pt x="149" y="680"/>
                      <a:pt x="149" y="652"/>
                    </a:cubicBezTo>
                    <a:cubicBezTo>
                      <a:pt x="121" y="623"/>
                      <a:pt x="121" y="560"/>
                      <a:pt x="93" y="531"/>
                    </a:cubicBezTo>
                    <a:lnTo>
                      <a:pt x="93" y="383"/>
                    </a:lnTo>
                    <a:lnTo>
                      <a:pt x="93" y="241"/>
                    </a:lnTo>
                    <a:cubicBezTo>
                      <a:pt x="121" y="206"/>
                      <a:pt x="121" y="149"/>
                      <a:pt x="149" y="121"/>
                    </a:cubicBezTo>
                    <a:cubicBezTo>
                      <a:pt x="149" y="93"/>
                      <a:pt x="178" y="29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71"/>
              <p:cNvSpPr/>
              <p:nvPr/>
            </p:nvSpPr>
            <p:spPr>
              <a:xfrm>
                <a:off x="5027225" y="2427450"/>
                <a:ext cx="232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93" h="447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92" y="93"/>
                    </a:lnTo>
                    <a:lnTo>
                      <a:pt x="92" y="1"/>
                    </a:lnTo>
                    <a:close/>
                    <a:moveTo>
                      <a:pt x="0" y="354"/>
                    </a:moveTo>
                    <a:lnTo>
                      <a:pt x="0" y="446"/>
                    </a:lnTo>
                    <a:lnTo>
                      <a:pt x="92" y="446"/>
                    </a:lnTo>
                    <a:lnTo>
                      <a:pt x="92" y="3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71"/>
              <p:cNvSpPr/>
              <p:nvPr/>
            </p:nvSpPr>
            <p:spPr>
              <a:xfrm>
                <a:off x="5036775" y="2423750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12" y="64"/>
                    </a:moveTo>
                    <a:cubicBezTo>
                      <a:pt x="241" y="64"/>
                      <a:pt x="269" y="92"/>
                      <a:pt x="297" y="92"/>
                    </a:cubicBezTo>
                    <a:cubicBezTo>
                      <a:pt x="297" y="120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7" y="502"/>
                      <a:pt x="297" y="531"/>
                    </a:cubicBezTo>
                    <a:cubicBezTo>
                      <a:pt x="269" y="531"/>
                      <a:pt x="241" y="566"/>
                      <a:pt x="212" y="566"/>
                    </a:cubicBezTo>
                    <a:cubicBezTo>
                      <a:pt x="177" y="566"/>
                      <a:pt x="149" y="531"/>
                      <a:pt x="149" y="531"/>
                    </a:cubicBezTo>
                    <a:cubicBezTo>
                      <a:pt x="121" y="502"/>
                      <a:pt x="121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121" y="149"/>
                      <a:pt x="121" y="120"/>
                      <a:pt x="149" y="92"/>
                    </a:cubicBezTo>
                    <a:cubicBezTo>
                      <a:pt x="149" y="92"/>
                      <a:pt x="177" y="64"/>
                      <a:pt x="212" y="64"/>
                    </a:cubicBezTo>
                    <a:close/>
                    <a:moveTo>
                      <a:pt x="212" y="0"/>
                    </a:moveTo>
                    <a:cubicBezTo>
                      <a:pt x="177" y="0"/>
                      <a:pt x="149" y="0"/>
                      <a:pt x="121" y="35"/>
                    </a:cubicBezTo>
                    <a:cubicBezTo>
                      <a:pt x="92" y="35"/>
                      <a:pt x="92" y="64"/>
                      <a:pt x="64" y="64"/>
                    </a:cubicBezTo>
                    <a:cubicBezTo>
                      <a:pt x="64" y="92"/>
                      <a:pt x="36" y="120"/>
                      <a:pt x="36" y="177"/>
                    </a:cubicBezTo>
                    <a:cubicBezTo>
                      <a:pt x="36" y="212"/>
                      <a:pt x="0" y="269"/>
                      <a:pt x="0" y="326"/>
                    </a:cubicBezTo>
                    <a:cubicBezTo>
                      <a:pt x="0" y="389"/>
                      <a:pt x="36" y="417"/>
                      <a:pt x="36" y="474"/>
                    </a:cubicBezTo>
                    <a:cubicBezTo>
                      <a:pt x="36" y="502"/>
                      <a:pt x="64" y="531"/>
                      <a:pt x="64" y="566"/>
                    </a:cubicBezTo>
                    <a:cubicBezTo>
                      <a:pt x="92" y="566"/>
                      <a:pt x="92" y="594"/>
                      <a:pt x="121" y="594"/>
                    </a:cubicBezTo>
                    <a:cubicBezTo>
                      <a:pt x="149" y="623"/>
                      <a:pt x="177" y="623"/>
                      <a:pt x="212" y="623"/>
                    </a:cubicBezTo>
                    <a:cubicBezTo>
                      <a:pt x="241" y="623"/>
                      <a:pt x="269" y="623"/>
                      <a:pt x="297" y="594"/>
                    </a:cubicBezTo>
                    <a:cubicBezTo>
                      <a:pt x="326" y="594"/>
                      <a:pt x="354" y="566"/>
                      <a:pt x="354" y="566"/>
                    </a:cubicBezTo>
                    <a:cubicBezTo>
                      <a:pt x="389" y="531"/>
                      <a:pt x="389" y="502"/>
                      <a:pt x="418" y="474"/>
                    </a:cubicBezTo>
                    <a:lnTo>
                      <a:pt x="418" y="326"/>
                    </a:lnTo>
                    <a:lnTo>
                      <a:pt x="418" y="177"/>
                    </a:lnTo>
                    <a:cubicBezTo>
                      <a:pt x="389" y="120"/>
                      <a:pt x="389" y="92"/>
                      <a:pt x="354" y="64"/>
                    </a:cubicBezTo>
                    <a:cubicBezTo>
                      <a:pt x="354" y="64"/>
                      <a:pt x="326" y="35"/>
                      <a:pt x="297" y="35"/>
                    </a:cubicBezTo>
                    <a:cubicBezTo>
                      <a:pt x="269" y="0"/>
                      <a:pt x="241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71"/>
              <p:cNvSpPr/>
              <p:nvPr/>
            </p:nvSpPr>
            <p:spPr>
              <a:xfrm>
                <a:off x="504932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1"/>
                    </a:moveTo>
                    <a:cubicBezTo>
                      <a:pt x="29" y="29"/>
                      <a:pt x="29" y="93"/>
                      <a:pt x="64" y="121"/>
                    </a:cubicBezTo>
                    <a:cubicBezTo>
                      <a:pt x="93" y="178"/>
                      <a:pt x="93" y="206"/>
                      <a:pt x="121" y="241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23"/>
                      <a:pt x="64" y="652"/>
                    </a:cubicBezTo>
                    <a:cubicBezTo>
                      <a:pt x="29" y="708"/>
                      <a:pt x="29" y="737"/>
                      <a:pt x="1" y="772"/>
                    </a:cubicBezTo>
                    <a:lnTo>
                      <a:pt x="64" y="772"/>
                    </a:lnTo>
                    <a:cubicBezTo>
                      <a:pt x="93" y="708"/>
                      <a:pt x="121" y="652"/>
                      <a:pt x="149" y="595"/>
                    </a:cubicBezTo>
                    <a:cubicBezTo>
                      <a:pt x="177" y="531"/>
                      <a:pt x="206" y="446"/>
                      <a:pt x="206" y="383"/>
                    </a:cubicBezTo>
                    <a:cubicBezTo>
                      <a:pt x="206" y="326"/>
                      <a:pt x="177" y="241"/>
                      <a:pt x="149" y="178"/>
                    </a:cubicBezTo>
                    <a:cubicBezTo>
                      <a:pt x="121" y="121"/>
                      <a:pt x="93" y="64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71"/>
              <p:cNvSpPr/>
              <p:nvPr/>
            </p:nvSpPr>
            <p:spPr>
              <a:xfrm>
                <a:off x="5057450" y="2428150"/>
                <a:ext cx="1030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9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355" y="213"/>
                    </a:lnTo>
                    <a:lnTo>
                      <a:pt x="1" y="355"/>
                    </a:lnTo>
                    <a:lnTo>
                      <a:pt x="1" y="418"/>
                    </a:lnTo>
                    <a:lnTo>
                      <a:pt x="411" y="241"/>
                    </a:lnTo>
                    <a:lnTo>
                      <a:pt x="411" y="17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71"/>
              <p:cNvSpPr/>
              <p:nvPr/>
            </p:nvSpPr>
            <p:spPr>
              <a:xfrm>
                <a:off x="5070025" y="2424625"/>
                <a:ext cx="30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14"/>
                    </a:lnTo>
                    <a:cubicBezTo>
                      <a:pt x="57" y="142"/>
                      <a:pt x="57" y="142"/>
                      <a:pt x="29" y="142"/>
                    </a:cubicBezTo>
                    <a:cubicBezTo>
                      <a:pt x="29" y="142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85" y="177"/>
                      <a:pt x="85" y="142"/>
                    </a:cubicBezTo>
                    <a:cubicBezTo>
                      <a:pt x="85" y="114"/>
                      <a:pt x="121" y="85"/>
                      <a:pt x="121" y="57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71"/>
              <p:cNvSpPr/>
              <p:nvPr/>
            </p:nvSpPr>
            <p:spPr>
              <a:xfrm>
                <a:off x="5075150" y="2424625"/>
                <a:ext cx="23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14"/>
                    </a:lnTo>
                    <a:cubicBezTo>
                      <a:pt x="57" y="142"/>
                      <a:pt x="29" y="142"/>
                      <a:pt x="29" y="142"/>
                    </a:cubicBezTo>
                    <a:cubicBezTo>
                      <a:pt x="29" y="142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92" y="177"/>
                      <a:pt x="92" y="142"/>
                    </a:cubicBezTo>
                    <a:lnTo>
                      <a:pt x="92" y="5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71"/>
              <p:cNvSpPr/>
              <p:nvPr/>
            </p:nvSpPr>
            <p:spPr>
              <a:xfrm>
                <a:off x="5080975" y="2428150"/>
                <a:ext cx="104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19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326" y="213"/>
                    </a:lnTo>
                    <a:lnTo>
                      <a:pt x="1" y="355"/>
                    </a:lnTo>
                    <a:lnTo>
                      <a:pt x="1" y="418"/>
                    </a:lnTo>
                    <a:lnTo>
                      <a:pt x="418" y="241"/>
                    </a:lnTo>
                    <a:lnTo>
                      <a:pt x="418" y="17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71"/>
              <p:cNvSpPr/>
              <p:nvPr/>
            </p:nvSpPr>
            <p:spPr>
              <a:xfrm>
                <a:off x="5093550" y="2428150"/>
                <a:ext cx="104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9" extrusionOk="0">
                    <a:moveTo>
                      <a:pt x="418" y="1"/>
                    </a:moveTo>
                    <a:lnTo>
                      <a:pt x="0" y="178"/>
                    </a:lnTo>
                    <a:lnTo>
                      <a:pt x="0" y="241"/>
                    </a:lnTo>
                    <a:lnTo>
                      <a:pt x="418" y="418"/>
                    </a:lnTo>
                    <a:lnTo>
                      <a:pt x="418" y="355"/>
                    </a:lnTo>
                    <a:lnTo>
                      <a:pt x="64" y="213"/>
                    </a:lnTo>
                    <a:lnTo>
                      <a:pt x="418" y="65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71"/>
              <p:cNvSpPr/>
              <p:nvPr/>
            </p:nvSpPr>
            <p:spPr>
              <a:xfrm>
                <a:off x="511122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1"/>
                    </a:moveTo>
                    <a:cubicBezTo>
                      <a:pt x="29" y="29"/>
                      <a:pt x="29" y="93"/>
                      <a:pt x="64" y="121"/>
                    </a:cubicBezTo>
                    <a:cubicBezTo>
                      <a:pt x="93" y="178"/>
                      <a:pt x="93" y="206"/>
                      <a:pt x="121" y="241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23"/>
                      <a:pt x="64" y="652"/>
                    </a:cubicBezTo>
                    <a:cubicBezTo>
                      <a:pt x="29" y="708"/>
                      <a:pt x="29" y="737"/>
                      <a:pt x="1" y="772"/>
                    </a:cubicBezTo>
                    <a:lnTo>
                      <a:pt x="64" y="772"/>
                    </a:lnTo>
                    <a:cubicBezTo>
                      <a:pt x="93" y="708"/>
                      <a:pt x="121" y="652"/>
                      <a:pt x="149" y="595"/>
                    </a:cubicBezTo>
                    <a:cubicBezTo>
                      <a:pt x="177" y="531"/>
                      <a:pt x="206" y="446"/>
                      <a:pt x="206" y="383"/>
                    </a:cubicBezTo>
                    <a:cubicBezTo>
                      <a:pt x="206" y="326"/>
                      <a:pt x="177" y="241"/>
                      <a:pt x="149" y="178"/>
                    </a:cubicBezTo>
                    <a:cubicBezTo>
                      <a:pt x="121" y="121"/>
                      <a:pt x="93" y="64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71"/>
              <p:cNvSpPr/>
              <p:nvPr/>
            </p:nvSpPr>
            <p:spPr>
              <a:xfrm>
                <a:off x="512307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1"/>
                    </a:moveTo>
                    <a:cubicBezTo>
                      <a:pt x="29" y="29"/>
                      <a:pt x="57" y="93"/>
                      <a:pt x="57" y="121"/>
                    </a:cubicBezTo>
                    <a:cubicBezTo>
                      <a:pt x="85" y="178"/>
                      <a:pt x="85" y="206"/>
                      <a:pt x="121" y="241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85" y="560"/>
                      <a:pt x="85" y="623"/>
                      <a:pt x="57" y="652"/>
                    </a:cubicBezTo>
                    <a:cubicBezTo>
                      <a:pt x="57" y="708"/>
                      <a:pt x="29" y="737"/>
                      <a:pt x="1" y="772"/>
                    </a:cubicBezTo>
                    <a:lnTo>
                      <a:pt x="57" y="772"/>
                    </a:lnTo>
                    <a:cubicBezTo>
                      <a:pt x="85" y="708"/>
                      <a:pt x="149" y="652"/>
                      <a:pt x="177" y="595"/>
                    </a:cubicBezTo>
                    <a:cubicBezTo>
                      <a:pt x="177" y="531"/>
                      <a:pt x="206" y="446"/>
                      <a:pt x="206" y="383"/>
                    </a:cubicBezTo>
                    <a:cubicBezTo>
                      <a:pt x="206" y="326"/>
                      <a:pt x="177" y="241"/>
                      <a:pt x="177" y="178"/>
                    </a:cubicBezTo>
                    <a:cubicBezTo>
                      <a:pt x="149" y="121"/>
                      <a:pt x="85" y="64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71"/>
              <p:cNvSpPr/>
              <p:nvPr/>
            </p:nvSpPr>
            <p:spPr>
              <a:xfrm>
                <a:off x="5033225" y="23892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383" y="1"/>
                    </a:moveTo>
                    <a:lnTo>
                      <a:pt x="1" y="177"/>
                    </a:lnTo>
                    <a:lnTo>
                      <a:pt x="1" y="234"/>
                    </a:lnTo>
                    <a:lnTo>
                      <a:pt x="383" y="411"/>
                    </a:lnTo>
                    <a:lnTo>
                      <a:pt x="383" y="354"/>
                    </a:lnTo>
                    <a:lnTo>
                      <a:pt x="57" y="206"/>
                    </a:lnTo>
                    <a:lnTo>
                      <a:pt x="383" y="57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71"/>
              <p:cNvSpPr/>
              <p:nvPr/>
            </p:nvSpPr>
            <p:spPr>
              <a:xfrm>
                <a:off x="5045600" y="2384825"/>
                <a:ext cx="104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17" extrusionOk="0">
                    <a:moveTo>
                      <a:pt x="213" y="57"/>
                    </a:moveTo>
                    <a:cubicBezTo>
                      <a:pt x="242" y="57"/>
                      <a:pt x="270" y="86"/>
                      <a:pt x="298" y="86"/>
                    </a:cubicBezTo>
                    <a:cubicBezTo>
                      <a:pt x="298" y="114"/>
                      <a:pt x="326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326" y="468"/>
                      <a:pt x="298" y="496"/>
                      <a:pt x="298" y="531"/>
                    </a:cubicBezTo>
                    <a:cubicBezTo>
                      <a:pt x="270" y="531"/>
                      <a:pt x="242" y="560"/>
                      <a:pt x="213" y="560"/>
                    </a:cubicBezTo>
                    <a:cubicBezTo>
                      <a:pt x="178" y="560"/>
                      <a:pt x="150" y="531"/>
                      <a:pt x="121" y="531"/>
                    </a:cubicBezTo>
                    <a:cubicBezTo>
                      <a:pt x="121" y="496"/>
                      <a:pt x="93" y="468"/>
                      <a:pt x="93" y="439"/>
                    </a:cubicBezTo>
                    <a:lnTo>
                      <a:pt x="93" y="319"/>
                    </a:lnTo>
                    <a:lnTo>
                      <a:pt x="93" y="291"/>
                    </a:lnTo>
                    <a:lnTo>
                      <a:pt x="93" y="178"/>
                    </a:lnTo>
                    <a:cubicBezTo>
                      <a:pt x="93" y="142"/>
                      <a:pt x="121" y="114"/>
                      <a:pt x="121" y="86"/>
                    </a:cubicBezTo>
                    <a:cubicBezTo>
                      <a:pt x="150" y="86"/>
                      <a:pt x="178" y="57"/>
                      <a:pt x="213" y="57"/>
                    </a:cubicBezTo>
                    <a:close/>
                    <a:moveTo>
                      <a:pt x="213" y="1"/>
                    </a:moveTo>
                    <a:cubicBezTo>
                      <a:pt x="178" y="1"/>
                      <a:pt x="150" y="1"/>
                      <a:pt x="121" y="29"/>
                    </a:cubicBezTo>
                    <a:cubicBezTo>
                      <a:pt x="93" y="29"/>
                      <a:pt x="93" y="57"/>
                      <a:pt x="65" y="57"/>
                    </a:cubicBezTo>
                    <a:cubicBezTo>
                      <a:pt x="36" y="86"/>
                      <a:pt x="36" y="114"/>
                      <a:pt x="36" y="178"/>
                    </a:cubicBezTo>
                    <a:cubicBezTo>
                      <a:pt x="1" y="206"/>
                      <a:pt x="1" y="234"/>
                      <a:pt x="1" y="291"/>
                    </a:cubicBezTo>
                    <a:cubicBezTo>
                      <a:pt x="1" y="354"/>
                      <a:pt x="1" y="411"/>
                      <a:pt x="36" y="439"/>
                    </a:cubicBezTo>
                    <a:cubicBezTo>
                      <a:pt x="36" y="496"/>
                      <a:pt x="36" y="531"/>
                      <a:pt x="65" y="560"/>
                    </a:cubicBezTo>
                    <a:cubicBezTo>
                      <a:pt x="93" y="560"/>
                      <a:pt x="93" y="588"/>
                      <a:pt x="121" y="588"/>
                    </a:cubicBezTo>
                    <a:cubicBezTo>
                      <a:pt x="150" y="616"/>
                      <a:pt x="178" y="616"/>
                      <a:pt x="213" y="616"/>
                    </a:cubicBezTo>
                    <a:cubicBezTo>
                      <a:pt x="242" y="616"/>
                      <a:pt x="270" y="616"/>
                      <a:pt x="298" y="588"/>
                    </a:cubicBezTo>
                    <a:cubicBezTo>
                      <a:pt x="326" y="588"/>
                      <a:pt x="326" y="560"/>
                      <a:pt x="355" y="560"/>
                    </a:cubicBezTo>
                    <a:cubicBezTo>
                      <a:pt x="390" y="531"/>
                      <a:pt x="390" y="496"/>
                      <a:pt x="390" y="439"/>
                    </a:cubicBezTo>
                    <a:cubicBezTo>
                      <a:pt x="418" y="411"/>
                      <a:pt x="418" y="354"/>
                      <a:pt x="418" y="291"/>
                    </a:cubicBezTo>
                    <a:cubicBezTo>
                      <a:pt x="418" y="234"/>
                      <a:pt x="418" y="206"/>
                      <a:pt x="390" y="178"/>
                    </a:cubicBezTo>
                    <a:cubicBezTo>
                      <a:pt x="390" y="114"/>
                      <a:pt x="390" y="86"/>
                      <a:pt x="355" y="57"/>
                    </a:cubicBezTo>
                    <a:cubicBezTo>
                      <a:pt x="326" y="57"/>
                      <a:pt x="326" y="29"/>
                      <a:pt x="298" y="29"/>
                    </a:cubicBezTo>
                    <a:cubicBezTo>
                      <a:pt x="270" y="1"/>
                      <a:pt x="242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71"/>
              <p:cNvSpPr/>
              <p:nvPr/>
            </p:nvSpPr>
            <p:spPr>
              <a:xfrm>
                <a:off x="5058175" y="2385550"/>
                <a:ext cx="885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559" extrusionOk="0">
                    <a:moveTo>
                      <a:pt x="205" y="0"/>
                    </a:moveTo>
                    <a:cubicBezTo>
                      <a:pt x="177" y="0"/>
                      <a:pt x="149" y="28"/>
                      <a:pt x="149" y="28"/>
                    </a:cubicBezTo>
                    <a:cubicBezTo>
                      <a:pt x="121" y="28"/>
                      <a:pt x="92" y="28"/>
                      <a:pt x="64" y="57"/>
                    </a:cubicBezTo>
                    <a:lnTo>
                      <a:pt x="0" y="57"/>
                    </a:lnTo>
                    <a:lnTo>
                      <a:pt x="0" y="113"/>
                    </a:lnTo>
                    <a:lnTo>
                      <a:pt x="149" y="113"/>
                    </a:lnTo>
                    <a:lnTo>
                      <a:pt x="149" y="502"/>
                    </a:lnTo>
                    <a:lnTo>
                      <a:pt x="0" y="502"/>
                    </a:lnTo>
                    <a:lnTo>
                      <a:pt x="0" y="559"/>
                    </a:lnTo>
                    <a:lnTo>
                      <a:pt x="354" y="559"/>
                    </a:lnTo>
                    <a:lnTo>
                      <a:pt x="354" y="502"/>
                    </a:lnTo>
                    <a:lnTo>
                      <a:pt x="241" y="50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71"/>
              <p:cNvSpPr/>
              <p:nvPr/>
            </p:nvSpPr>
            <p:spPr>
              <a:xfrm>
                <a:off x="5073725" y="2384825"/>
                <a:ext cx="95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617" extrusionOk="0">
                    <a:moveTo>
                      <a:pt x="206" y="57"/>
                    </a:moveTo>
                    <a:cubicBezTo>
                      <a:pt x="234" y="57"/>
                      <a:pt x="263" y="86"/>
                      <a:pt x="263" y="86"/>
                    </a:cubicBezTo>
                    <a:cubicBezTo>
                      <a:pt x="291" y="114"/>
                      <a:pt x="291" y="142"/>
                      <a:pt x="291" y="178"/>
                    </a:cubicBezTo>
                    <a:cubicBezTo>
                      <a:pt x="326" y="206"/>
                      <a:pt x="326" y="234"/>
                      <a:pt x="326" y="291"/>
                    </a:cubicBezTo>
                    <a:lnTo>
                      <a:pt x="326" y="319"/>
                    </a:lnTo>
                    <a:cubicBezTo>
                      <a:pt x="326" y="383"/>
                      <a:pt x="326" y="411"/>
                      <a:pt x="291" y="439"/>
                    </a:cubicBezTo>
                    <a:cubicBezTo>
                      <a:pt x="291" y="468"/>
                      <a:pt x="291" y="496"/>
                      <a:pt x="263" y="531"/>
                    </a:cubicBezTo>
                    <a:cubicBezTo>
                      <a:pt x="263" y="531"/>
                      <a:pt x="234" y="560"/>
                      <a:pt x="206" y="560"/>
                    </a:cubicBezTo>
                    <a:cubicBezTo>
                      <a:pt x="149" y="560"/>
                      <a:pt x="149" y="531"/>
                      <a:pt x="114" y="531"/>
                    </a:cubicBezTo>
                    <a:cubicBezTo>
                      <a:pt x="86" y="496"/>
                      <a:pt x="86" y="468"/>
                      <a:pt x="86" y="439"/>
                    </a:cubicBezTo>
                    <a:cubicBezTo>
                      <a:pt x="57" y="411"/>
                      <a:pt x="57" y="383"/>
                      <a:pt x="57" y="319"/>
                    </a:cubicBezTo>
                    <a:lnTo>
                      <a:pt x="57" y="291"/>
                    </a:lnTo>
                    <a:cubicBezTo>
                      <a:pt x="57" y="234"/>
                      <a:pt x="57" y="206"/>
                      <a:pt x="86" y="178"/>
                    </a:cubicBezTo>
                    <a:cubicBezTo>
                      <a:pt x="86" y="142"/>
                      <a:pt x="86" y="114"/>
                      <a:pt x="114" y="86"/>
                    </a:cubicBezTo>
                    <a:cubicBezTo>
                      <a:pt x="149" y="86"/>
                      <a:pt x="149" y="57"/>
                      <a:pt x="206" y="57"/>
                    </a:cubicBezTo>
                    <a:close/>
                    <a:moveTo>
                      <a:pt x="206" y="1"/>
                    </a:moveTo>
                    <a:cubicBezTo>
                      <a:pt x="149" y="1"/>
                      <a:pt x="149" y="1"/>
                      <a:pt x="114" y="29"/>
                    </a:cubicBezTo>
                    <a:cubicBezTo>
                      <a:pt x="86" y="29"/>
                      <a:pt x="57" y="57"/>
                      <a:pt x="57" y="57"/>
                    </a:cubicBezTo>
                    <a:cubicBezTo>
                      <a:pt x="29" y="86"/>
                      <a:pt x="1" y="114"/>
                      <a:pt x="1" y="178"/>
                    </a:cubicBezTo>
                    <a:lnTo>
                      <a:pt x="1" y="291"/>
                    </a:lnTo>
                    <a:lnTo>
                      <a:pt x="1" y="439"/>
                    </a:lnTo>
                    <a:cubicBezTo>
                      <a:pt x="1" y="496"/>
                      <a:pt x="29" y="531"/>
                      <a:pt x="57" y="560"/>
                    </a:cubicBezTo>
                    <a:cubicBezTo>
                      <a:pt x="57" y="560"/>
                      <a:pt x="86" y="588"/>
                      <a:pt x="114" y="588"/>
                    </a:cubicBezTo>
                    <a:cubicBezTo>
                      <a:pt x="149" y="616"/>
                      <a:pt x="149" y="616"/>
                      <a:pt x="206" y="616"/>
                    </a:cubicBezTo>
                    <a:cubicBezTo>
                      <a:pt x="234" y="616"/>
                      <a:pt x="263" y="616"/>
                      <a:pt x="263" y="588"/>
                    </a:cubicBezTo>
                    <a:cubicBezTo>
                      <a:pt x="291" y="588"/>
                      <a:pt x="326" y="560"/>
                      <a:pt x="355" y="560"/>
                    </a:cubicBezTo>
                    <a:cubicBezTo>
                      <a:pt x="355" y="531"/>
                      <a:pt x="383" y="496"/>
                      <a:pt x="383" y="439"/>
                    </a:cubicBezTo>
                    <a:lnTo>
                      <a:pt x="383" y="291"/>
                    </a:lnTo>
                    <a:lnTo>
                      <a:pt x="383" y="178"/>
                    </a:lnTo>
                    <a:cubicBezTo>
                      <a:pt x="383" y="114"/>
                      <a:pt x="355" y="86"/>
                      <a:pt x="355" y="57"/>
                    </a:cubicBezTo>
                    <a:cubicBezTo>
                      <a:pt x="326" y="57"/>
                      <a:pt x="291" y="29"/>
                      <a:pt x="263" y="29"/>
                    </a:cubicBezTo>
                    <a:cubicBezTo>
                      <a:pt x="263" y="1"/>
                      <a:pt x="234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71"/>
              <p:cNvSpPr/>
              <p:nvPr/>
            </p:nvSpPr>
            <p:spPr>
              <a:xfrm>
                <a:off x="5085400" y="2384825"/>
                <a:ext cx="104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17" extrusionOk="0">
                    <a:moveTo>
                      <a:pt x="213" y="57"/>
                    </a:moveTo>
                    <a:cubicBezTo>
                      <a:pt x="241" y="57"/>
                      <a:pt x="270" y="86"/>
                      <a:pt x="298" y="86"/>
                    </a:cubicBezTo>
                    <a:cubicBezTo>
                      <a:pt x="298" y="114"/>
                      <a:pt x="326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326" y="468"/>
                      <a:pt x="298" y="496"/>
                      <a:pt x="298" y="531"/>
                    </a:cubicBezTo>
                    <a:cubicBezTo>
                      <a:pt x="270" y="531"/>
                      <a:pt x="241" y="560"/>
                      <a:pt x="213" y="560"/>
                    </a:cubicBezTo>
                    <a:cubicBezTo>
                      <a:pt x="178" y="560"/>
                      <a:pt x="149" y="531"/>
                      <a:pt x="149" y="531"/>
                    </a:cubicBezTo>
                    <a:cubicBezTo>
                      <a:pt x="121" y="496"/>
                      <a:pt x="93" y="468"/>
                      <a:pt x="93" y="439"/>
                    </a:cubicBezTo>
                    <a:lnTo>
                      <a:pt x="93" y="319"/>
                    </a:lnTo>
                    <a:lnTo>
                      <a:pt x="93" y="291"/>
                    </a:lnTo>
                    <a:lnTo>
                      <a:pt x="93" y="178"/>
                    </a:lnTo>
                    <a:cubicBezTo>
                      <a:pt x="93" y="142"/>
                      <a:pt x="121" y="114"/>
                      <a:pt x="149" y="86"/>
                    </a:cubicBezTo>
                    <a:cubicBezTo>
                      <a:pt x="149" y="86"/>
                      <a:pt x="178" y="57"/>
                      <a:pt x="213" y="57"/>
                    </a:cubicBezTo>
                    <a:close/>
                    <a:moveTo>
                      <a:pt x="213" y="1"/>
                    </a:moveTo>
                    <a:cubicBezTo>
                      <a:pt x="178" y="1"/>
                      <a:pt x="149" y="1"/>
                      <a:pt x="121" y="29"/>
                    </a:cubicBezTo>
                    <a:cubicBezTo>
                      <a:pt x="93" y="29"/>
                      <a:pt x="93" y="57"/>
                      <a:pt x="64" y="57"/>
                    </a:cubicBezTo>
                    <a:cubicBezTo>
                      <a:pt x="36" y="86"/>
                      <a:pt x="36" y="114"/>
                      <a:pt x="36" y="178"/>
                    </a:cubicBezTo>
                    <a:cubicBezTo>
                      <a:pt x="1" y="206"/>
                      <a:pt x="1" y="234"/>
                      <a:pt x="1" y="291"/>
                    </a:cubicBezTo>
                    <a:cubicBezTo>
                      <a:pt x="1" y="354"/>
                      <a:pt x="1" y="411"/>
                      <a:pt x="36" y="439"/>
                    </a:cubicBezTo>
                    <a:cubicBezTo>
                      <a:pt x="36" y="496"/>
                      <a:pt x="36" y="531"/>
                      <a:pt x="64" y="560"/>
                    </a:cubicBezTo>
                    <a:cubicBezTo>
                      <a:pt x="93" y="560"/>
                      <a:pt x="93" y="588"/>
                      <a:pt x="121" y="588"/>
                    </a:cubicBezTo>
                    <a:cubicBezTo>
                      <a:pt x="149" y="616"/>
                      <a:pt x="178" y="616"/>
                      <a:pt x="213" y="616"/>
                    </a:cubicBezTo>
                    <a:cubicBezTo>
                      <a:pt x="241" y="616"/>
                      <a:pt x="270" y="616"/>
                      <a:pt x="298" y="588"/>
                    </a:cubicBezTo>
                    <a:cubicBezTo>
                      <a:pt x="326" y="588"/>
                      <a:pt x="326" y="560"/>
                      <a:pt x="354" y="560"/>
                    </a:cubicBezTo>
                    <a:cubicBezTo>
                      <a:pt x="390" y="531"/>
                      <a:pt x="390" y="496"/>
                      <a:pt x="390" y="439"/>
                    </a:cubicBezTo>
                    <a:cubicBezTo>
                      <a:pt x="418" y="411"/>
                      <a:pt x="418" y="354"/>
                      <a:pt x="418" y="291"/>
                    </a:cubicBezTo>
                    <a:cubicBezTo>
                      <a:pt x="418" y="234"/>
                      <a:pt x="418" y="206"/>
                      <a:pt x="390" y="178"/>
                    </a:cubicBezTo>
                    <a:cubicBezTo>
                      <a:pt x="390" y="114"/>
                      <a:pt x="390" y="86"/>
                      <a:pt x="354" y="57"/>
                    </a:cubicBezTo>
                    <a:cubicBezTo>
                      <a:pt x="326" y="57"/>
                      <a:pt x="326" y="29"/>
                      <a:pt x="298" y="29"/>
                    </a:cubicBezTo>
                    <a:cubicBezTo>
                      <a:pt x="270" y="1"/>
                      <a:pt x="241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71"/>
              <p:cNvSpPr/>
              <p:nvPr/>
            </p:nvSpPr>
            <p:spPr>
              <a:xfrm>
                <a:off x="5097950" y="2385550"/>
                <a:ext cx="88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59" extrusionOk="0">
                    <a:moveTo>
                      <a:pt x="206" y="0"/>
                    </a:moveTo>
                    <a:cubicBezTo>
                      <a:pt x="178" y="0"/>
                      <a:pt x="150" y="28"/>
                      <a:pt x="150" y="28"/>
                    </a:cubicBezTo>
                    <a:cubicBezTo>
                      <a:pt x="121" y="28"/>
                      <a:pt x="93" y="28"/>
                      <a:pt x="65" y="57"/>
                    </a:cubicBezTo>
                    <a:lnTo>
                      <a:pt x="1" y="57"/>
                    </a:lnTo>
                    <a:lnTo>
                      <a:pt x="1" y="113"/>
                    </a:lnTo>
                    <a:lnTo>
                      <a:pt x="150" y="113"/>
                    </a:lnTo>
                    <a:lnTo>
                      <a:pt x="150" y="502"/>
                    </a:lnTo>
                    <a:lnTo>
                      <a:pt x="1" y="502"/>
                    </a:lnTo>
                    <a:lnTo>
                      <a:pt x="1" y="559"/>
                    </a:lnTo>
                    <a:lnTo>
                      <a:pt x="355" y="559"/>
                    </a:lnTo>
                    <a:lnTo>
                      <a:pt x="355" y="502"/>
                    </a:lnTo>
                    <a:lnTo>
                      <a:pt x="242" y="502"/>
                    </a:lnTo>
                    <a:lnTo>
                      <a:pt x="2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71"/>
              <p:cNvSpPr/>
              <p:nvPr/>
            </p:nvSpPr>
            <p:spPr>
              <a:xfrm>
                <a:off x="5109100" y="2383950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57" y="64"/>
                    </a:lnTo>
                    <a:lnTo>
                      <a:pt x="57" y="121"/>
                    </a:lnTo>
                    <a:lnTo>
                      <a:pt x="86" y="297"/>
                    </a:lnTo>
                    <a:lnTo>
                      <a:pt x="86" y="326"/>
                    </a:lnTo>
                    <a:cubicBezTo>
                      <a:pt x="86" y="354"/>
                      <a:pt x="86" y="354"/>
                      <a:pt x="114" y="389"/>
                    </a:cubicBezTo>
                    <a:lnTo>
                      <a:pt x="178" y="389"/>
                    </a:lnTo>
                    <a:cubicBezTo>
                      <a:pt x="114" y="389"/>
                      <a:pt x="114" y="389"/>
                      <a:pt x="86" y="418"/>
                    </a:cubicBezTo>
                    <a:lnTo>
                      <a:pt x="86" y="474"/>
                    </a:lnTo>
                    <a:lnTo>
                      <a:pt x="57" y="680"/>
                    </a:lnTo>
                    <a:lnTo>
                      <a:pt x="57" y="708"/>
                    </a:lnTo>
                    <a:lnTo>
                      <a:pt x="1" y="708"/>
                    </a:lnTo>
                    <a:lnTo>
                      <a:pt x="1" y="771"/>
                    </a:lnTo>
                    <a:lnTo>
                      <a:pt x="57" y="771"/>
                    </a:lnTo>
                    <a:lnTo>
                      <a:pt x="86" y="743"/>
                    </a:lnTo>
                    <a:cubicBezTo>
                      <a:pt x="114" y="743"/>
                      <a:pt x="114" y="743"/>
                      <a:pt x="114" y="708"/>
                    </a:cubicBezTo>
                    <a:cubicBezTo>
                      <a:pt x="149" y="708"/>
                      <a:pt x="149" y="680"/>
                      <a:pt x="149" y="651"/>
                    </a:cubicBezTo>
                    <a:lnTo>
                      <a:pt x="149" y="474"/>
                    </a:lnTo>
                    <a:lnTo>
                      <a:pt x="149" y="446"/>
                    </a:lnTo>
                    <a:cubicBezTo>
                      <a:pt x="149" y="446"/>
                      <a:pt x="178" y="446"/>
                      <a:pt x="178" y="418"/>
                    </a:cubicBezTo>
                    <a:lnTo>
                      <a:pt x="206" y="418"/>
                    </a:lnTo>
                    <a:lnTo>
                      <a:pt x="206" y="354"/>
                    </a:lnTo>
                    <a:lnTo>
                      <a:pt x="178" y="354"/>
                    </a:lnTo>
                    <a:lnTo>
                      <a:pt x="149" y="326"/>
                    </a:lnTo>
                    <a:lnTo>
                      <a:pt x="149" y="297"/>
                    </a:lnTo>
                    <a:lnTo>
                      <a:pt x="149" y="121"/>
                    </a:lnTo>
                    <a:cubicBezTo>
                      <a:pt x="149" y="92"/>
                      <a:pt x="149" y="92"/>
                      <a:pt x="114" y="64"/>
                    </a:cubicBezTo>
                    <a:cubicBezTo>
                      <a:pt x="114" y="64"/>
                      <a:pt x="114" y="36"/>
                      <a:pt x="86" y="36"/>
                    </a:cubicBez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71"/>
              <p:cNvSpPr/>
              <p:nvPr/>
            </p:nvSpPr>
            <p:spPr>
              <a:xfrm>
                <a:off x="5121650" y="23892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142" y="1"/>
                    </a:moveTo>
                    <a:lnTo>
                      <a:pt x="142" y="177"/>
                    </a:lnTo>
                    <a:lnTo>
                      <a:pt x="1" y="177"/>
                    </a:lnTo>
                    <a:lnTo>
                      <a:pt x="1" y="234"/>
                    </a:lnTo>
                    <a:lnTo>
                      <a:pt x="142" y="234"/>
                    </a:lnTo>
                    <a:lnTo>
                      <a:pt x="142" y="411"/>
                    </a:lnTo>
                    <a:lnTo>
                      <a:pt x="234" y="411"/>
                    </a:lnTo>
                    <a:lnTo>
                      <a:pt x="234" y="234"/>
                    </a:lnTo>
                    <a:lnTo>
                      <a:pt x="383" y="234"/>
                    </a:lnTo>
                    <a:lnTo>
                      <a:pt x="383" y="177"/>
                    </a:lnTo>
                    <a:lnTo>
                      <a:pt x="234" y="17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71"/>
              <p:cNvSpPr/>
              <p:nvPr/>
            </p:nvSpPr>
            <p:spPr>
              <a:xfrm>
                <a:off x="5134050" y="2385550"/>
                <a:ext cx="975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9" extrusionOk="0">
                    <a:moveTo>
                      <a:pt x="212" y="0"/>
                    </a:moveTo>
                    <a:cubicBezTo>
                      <a:pt x="177" y="0"/>
                      <a:pt x="177" y="28"/>
                      <a:pt x="149" y="28"/>
                    </a:cubicBezTo>
                    <a:cubicBezTo>
                      <a:pt x="120" y="28"/>
                      <a:pt x="92" y="28"/>
                      <a:pt x="92" y="57"/>
                    </a:cubicBezTo>
                    <a:lnTo>
                      <a:pt x="0" y="57"/>
                    </a:lnTo>
                    <a:lnTo>
                      <a:pt x="0" y="113"/>
                    </a:lnTo>
                    <a:lnTo>
                      <a:pt x="149" y="113"/>
                    </a:lnTo>
                    <a:lnTo>
                      <a:pt x="149" y="502"/>
                    </a:lnTo>
                    <a:lnTo>
                      <a:pt x="0" y="502"/>
                    </a:lnTo>
                    <a:lnTo>
                      <a:pt x="0" y="559"/>
                    </a:lnTo>
                    <a:lnTo>
                      <a:pt x="389" y="559"/>
                    </a:lnTo>
                    <a:lnTo>
                      <a:pt x="389" y="502"/>
                    </a:lnTo>
                    <a:lnTo>
                      <a:pt x="241" y="50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71"/>
              <p:cNvSpPr/>
              <p:nvPr/>
            </p:nvSpPr>
            <p:spPr>
              <a:xfrm>
                <a:off x="5145175" y="2384825"/>
                <a:ext cx="103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17" extrusionOk="0">
                    <a:moveTo>
                      <a:pt x="206" y="57"/>
                    </a:moveTo>
                    <a:cubicBezTo>
                      <a:pt x="234" y="57"/>
                      <a:pt x="263" y="86"/>
                      <a:pt x="263" y="86"/>
                    </a:cubicBezTo>
                    <a:cubicBezTo>
                      <a:pt x="298" y="114"/>
                      <a:pt x="298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298" y="468"/>
                      <a:pt x="298" y="496"/>
                      <a:pt x="263" y="531"/>
                    </a:cubicBezTo>
                    <a:cubicBezTo>
                      <a:pt x="263" y="531"/>
                      <a:pt x="234" y="560"/>
                      <a:pt x="206" y="560"/>
                    </a:cubicBezTo>
                    <a:cubicBezTo>
                      <a:pt x="178" y="560"/>
                      <a:pt x="149" y="531"/>
                      <a:pt x="121" y="531"/>
                    </a:cubicBezTo>
                    <a:cubicBezTo>
                      <a:pt x="121" y="496"/>
                      <a:pt x="86" y="468"/>
                      <a:pt x="86" y="439"/>
                    </a:cubicBezTo>
                    <a:lnTo>
                      <a:pt x="86" y="319"/>
                    </a:lnTo>
                    <a:lnTo>
                      <a:pt x="86" y="291"/>
                    </a:lnTo>
                    <a:lnTo>
                      <a:pt x="86" y="178"/>
                    </a:lnTo>
                    <a:cubicBezTo>
                      <a:pt x="86" y="142"/>
                      <a:pt x="121" y="114"/>
                      <a:pt x="121" y="86"/>
                    </a:cubicBezTo>
                    <a:cubicBezTo>
                      <a:pt x="149" y="86"/>
                      <a:pt x="178" y="57"/>
                      <a:pt x="206" y="57"/>
                    </a:cubicBezTo>
                    <a:close/>
                    <a:moveTo>
                      <a:pt x="206" y="1"/>
                    </a:moveTo>
                    <a:cubicBezTo>
                      <a:pt x="178" y="1"/>
                      <a:pt x="149" y="1"/>
                      <a:pt x="121" y="29"/>
                    </a:cubicBezTo>
                    <a:cubicBezTo>
                      <a:pt x="86" y="29"/>
                      <a:pt x="57" y="57"/>
                      <a:pt x="57" y="57"/>
                    </a:cubicBezTo>
                    <a:cubicBezTo>
                      <a:pt x="29" y="86"/>
                      <a:pt x="29" y="114"/>
                      <a:pt x="1" y="178"/>
                    </a:cubicBezTo>
                    <a:lnTo>
                      <a:pt x="1" y="291"/>
                    </a:lnTo>
                    <a:lnTo>
                      <a:pt x="1" y="439"/>
                    </a:lnTo>
                    <a:cubicBezTo>
                      <a:pt x="29" y="496"/>
                      <a:pt x="29" y="531"/>
                      <a:pt x="57" y="560"/>
                    </a:cubicBezTo>
                    <a:cubicBezTo>
                      <a:pt x="57" y="560"/>
                      <a:pt x="86" y="588"/>
                      <a:pt x="121" y="588"/>
                    </a:cubicBezTo>
                    <a:cubicBezTo>
                      <a:pt x="149" y="616"/>
                      <a:pt x="178" y="616"/>
                      <a:pt x="206" y="616"/>
                    </a:cubicBezTo>
                    <a:cubicBezTo>
                      <a:pt x="234" y="616"/>
                      <a:pt x="263" y="616"/>
                      <a:pt x="298" y="588"/>
                    </a:cubicBezTo>
                    <a:cubicBezTo>
                      <a:pt x="298" y="588"/>
                      <a:pt x="326" y="560"/>
                      <a:pt x="355" y="560"/>
                    </a:cubicBezTo>
                    <a:cubicBezTo>
                      <a:pt x="355" y="531"/>
                      <a:pt x="383" y="496"/>
                      <a:pt x="383" y="439"/>
                    </a:cubicBezTo>
                    <a:cubicBezTo>
                      <a:pt x="383" y="411"/>
                      <a:pt x="411" y="354"/>
                      <a:pt x="411" y="291"/>
                    </a:cubicBezTo>
                    <a:cubicBezTo>
                      <a:pt x="411" y="234"/>
                      <a:pt x="383" y="206"/>
                      <a:pt x="383" y="178"/>
                    </a:cubicBezTo>
                    <a:cubicBezTo>
                      <a:pt x="383" y="114"/>
                      <a:pt x="355" y="86"/>
                      <a:pt x="355" y="57"/>
                    </a:cubicBezTo>
                    <a:cubicBezTo>
                      <a:pt x="326" y="57"/>
                      <a:pt x="298" y="29"/>
                      <a:pt x="298" y="29"/>
                    </a:cubicBezTo>
                    <a:cubicBezTo>
                      <a:pt x="263" y="1"/>
                      <a:pt x="234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71"/>
              <p:cNvSpPr/>
              <p:nvPr/>
            </p:nvSpPr>
            <p:spPr>
              <a:xfrm>
                <a:off x="5157025" y="2384825"/>
                <a:ext cx="103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17" extrusionOk="0">
                    <a:moveTo>
                      <a:pt x="206" y="57"/>
                    </a:moveTo>
                    <a:cubicBezTo>
                      <a:pt x="234" y="57"/>
                      <a:pt x="263" y="86"/>
                      <a:pt x="291" y="86"/>
                    </a:cubicBezTo>
                    <a:cubicBezTo>
                      <a:pt x="291" y="114"/>
                      <a:pt x="319" y="142"/>
                      <a:pt x="319" y="178"/>
                    </a:cubicBezTo>
                    <a:lnTo>
                      <a:pt x="319" y="291"/>
                    </a:lnTo>
                    <a:lnTo>
                      <a:pt x="319" y="319"/>
                    </a:lnTo>
                    <a:lnTo>
                      <a:pt x="319" y="439"/>
                    </a:lnTo>
                    <a:cubicBezTo>
                      <a:pt x="319" y="468"/>
                      <a:pt x="291" y="496"/>
                      <a:pt x="291" y="531"/>
                    </a:cubicBezTo>
                    <a:cubicBezTo>
                      <a:pt x="263" y="531"/>
                      <a:pt x="234" y="560"/>
                      <a:pt x="206" y="560"/>
                    </a:cubicBezTo>
                    <a:cubicBezTo>
                      <a:pt x="178" y="560"/>
                      <a:pt x="142" y="531"/>
                      <a:pt x="142" y="531"/>
                    </a:cubicBezTo>
                    <a:cubicBezTo>
                      <a:pt x="114" y="496"/>
                      <a:pt x="114" y="468"/>
                      <a:pt x="86" y="439"/>
                    </a:cubicBezTo>
                    <a:lnTo>
                      <a:pt x="86" y="319"/>
                    </a:lnTo>
                    <a:lnTo>
                      <a:pt x="86" y="291"/>
                    </a:lnTo>
                    <a:lnTo>
                      <a:pt x="86" y="178"/>
                    </a:lnTo>
                    <a:cubicBezTo>
                      <a:pt x="114" y="142"/>
                      <a:pt x="114" y="114"/>
                      <a:pt x="142" y="86"/>
                    </a:cubicBezTo>
                    <a:cubicBezTo>
                      <a:pt x="142" y="86"/>
                      <a:pt x="178" y="57"/>
                      <a:pt x="206" y="57"/>
                    </a:cubicBezTo>
                    <a:close/>
                    <a:moveTo>
                      <a:pt x="206" y="1"/>
                    </a:moveTo>
                    <a:cubicBezTo>
                      <a:pt x="178" y="1"/>
                      <a:pt x="142" y="1"/>
                      <a:pt x="114" y="29"/>
                    </a:cubicBezTo>
                    <a:cubicBezTo>
                      <a:pt x="114" y="29"/>
                      <a:pt x="86" y="57"/>
                      <a:pt x="57" y="57"/>
                    </a:cubicBezTo>
                    <a:cubicBezTo>
                      <a:pt x="57" y="86"/>
                      <a:pt x="29" y="114"/>
                      <a:pt x="29" y="178"/>
                    </a:cubicBezTo>
                    <a:cubicBezTo>
                      <a:pt x="29" y="206"/>
                      <a:pt x="1" y="234"/>
                      <a:pt x="1" y="291"/>
                    </a:cubicBezTo>
                    <a:cubicBezTo>
                      <a:pt x="1" y="354"/>
                      <a:pt x="29" y="411"/>
                      <a:pt x="29" y="439"/>
                    </a:cubicBezTo>
                    <a:cubicBezTo>
                      <a:pt x="29" y="496"/>
                      <a:pt x="57" y="531"/>
                      <a:pt x="57" y="560"/>
                    </a:cubicBezTo>
                    <a:cubicBezTo>
                      <a:pt x="86" y="560"/>
                      <a:pt x="114" y="588"/>
                      <a:pt x="114" y="588"/>
                    </a:cubicBezTo>
                    <a:cubicBezTo>
                      <a:pt x="142" y="616"/>
                      <a:pt x="178" y="616"/>
                      <a:pt x="206" y="616"/>
                    </a:cubicBezTo>
                    <a:cubicBezTo>
                      <a:pt x="234" y="616"/>
                      <a:pt x="263" y="616"/>
                      <a:pt x="291" y="588"/>
                    </a:cubicBezTo>
                    <a:cubicBezTo>
                      <a:pt x="319" y="588"/>
                      <a:pt x="355" y="560"/>
                      <a:pt x="355" y="560"/>
                    </a:cubicBezTo>
                    <a:cubicBezTo>
                      <a:pt x="383" y="531"/>
                      <a:pt x="383" y="496"/>
                      <a:pt x="411" y="439"/>
                    </a:cubicBezTo>
                    <a:lnTo>
                      <a:pt x="411" y="291"/>
                    </a:lnTo>
                    <a:lnTo>
                      <a:pt x="411" y="178"/>
                    </a:lnTo>
                    <a:cubicBezTo>
                      <a:pt x="383" y="114"/>
                      <a:pt x="383" y="86"/>
                      <a:pt x="355" y="57"/>
                    </a:cubicBezTo>
                    <a:cubicBezTo>
                      <a:pt x="355" y="57"/>
                      <a:pt x="319" y="29"/>
                      <a:pt x="291" y="29"/>
                    </a:cubicBezTo>
                    <a:cubicBezTo>
                      <a:pt x="263" y="1"/>
                      <a:pt x="234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71"/>
              <p:cNvSpPr/>
              <p:nvPr/>
            </p:nvSpPr>
            <p:spPr>
              <a:xfrm>
                <a:off x="5173825" y="2384825"/>
                <a:ext cx="104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17" extrusionOk="0">
                    <a:moveTo>
                      <a:pt x="213" y="57"/>
                    </a:moveTo>
                    <a:cubicBezTo>
                      <a:pt x="241" y="57"/>
                      <a:pt x="270" y="86"/>
                      <a:pt x="270" y="86"/>
                    </a:cubicBezTo>
                    <a:cubicBezTo>
                      <a:pt x="298" y="114"/>
                      <a:pt x="298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298" y="468"/>
                      <a:pt x="298" y="496"/>
                      <a:pt x="270" y="531"/>
                    </a:cubicBezTo>
                    <a:cubicBezTo>
                      <a:pt x="270" y="531"/>
                      <a:pt x="241" y="560"/>
                      <a:pt x="213" y="560"/>
                    </a:cubicBezTo>
                    <a:cubicBezTo>
                      <a:pt x="178" y="560"/>
                      <a:pt x="149" y="531"/>
                      <a:pt x="121" y="531"/>
                    </a:cubicBezTo>
                    <a:cubicBezTo>
                      <a:pt x="121" y="496"/>
                      <a:pt x="93" y="468"/>
                      <a:pt x="93" y="439"/>
                    </a:cubicBezTo>
                    <a:lnTo>
                      <a:pt x="93" y="319"/>
                    </a:lnTo>
                    <a:lnTo>
                      <a:pt x="93" y="291"/>
                    </a:lnTo>
                    <a:lnTo>
                      <a:pt x="93" y="178"/>
                    </a:lnTo>
                    <a:cubicBezTo>
                      <a:pt x="93" y="142"/>
                      <a:pt x="121" y="114"/>
                      <a:pt x="121" y="86"/>
                    </a:cubicBezTo>
                    <a:cubicBezTo>
                      <a:pt x="149" y="86"/>
                      <a:pt x="178" y="57"/>
                      <a:pt x="213" y="57"/>
                    </a:cubicBezTo>
                    <a:close/>
                    <a:moveTo>
                      <a:pt x="213" y="1"/>
                    </a:moveTo>
                    <a:cubicBezTo>
                      <a:pt x="178" y="1"/>
                      <a:pt x="149" y="1"/>
                      <a:pt x="121" y="29"/>
                    </a:cubicBezTo>
                    <a:cubicBezTo>
                      <a:pt x="93" y="29"/>
                      <a:pt x="65" y="57"/>
                      <a:pt x="65" y="57"/>
                    </a:cubicBezTo>
                    <a:cubicBezTo>
                      <a:pt x="36" y="86"/>
                      <a:pt x="36" y="114"/>
                      <a:pt x="1" y="178"/>
                    </a:cubicBezTo>
                    <a:lnTo>
                      <a:pt x="1" y="291"/>
                    </a:lnTo>
                    <a:lnTo>
                      <a:pt x="1" y="439"/>
                    </a:lnTo>
                    <a:cubicBezTo>
                      <a:pt x="36" y="496"/>
                      <a:pt x="36" y="531"/>
                      <a:pt x="65" y="560"/>
                    </a:cubicBezTo>
                    <a:cubicBezTo>
                      <a:pt x="65" y="560"/>
                      <a:pt x="93" y="588"/>
                      <a:pt x="121" y="588"/>
                    </a:cubicBezTo>
                    <a:cubicBezTo>
                      <a:pt x="149" y="616"/>
                      <a:pt x="178" y="616"/>
                      <a:pt x="213" y="616"/>
                    </a:cubicBezTo>
                    <a:cubicBezTo>
                      <a:pt x="241" y="616"/>
                      <a:pt x="270" y="616"/>
                      <a:pt x="298" y="588"/>
                    </a:cubicBezTo>
                    <a:cubicBezTo>
                      <a:pt x="298" y="588"/>
                      <a:pt x="326" y="560"/>
                      <a:pt x="355" y="560"/>
                    </a:cubicBezTo>
                    <a:cubicBezTo>
                      <a:pt x="355" y="531"/>
                      <a:pt x="390" y="496"/>
                      <a:pt x="390" y="439"/>
                    </a:cubicBezTo>
                    <a:cubicBezTo>
                      <a:pt x="390" y="411"/>
                      <a:pt x="418" y="354"/>
                      <a:pt x="418" y="291"/>
                    </a:cubicBezTo>
                    <a:cubicBezTo>
                      <a:pt x="418" y="234"/>
                      <a:pt x="390" y="206"/>
                      <a:pt x="390" y="178"/>
                    </a:cubicBezTo>
                    <a:cubicBezTo>
                      <a:pt x="390" y="114"/>
                      <a:pt x="355" y="86"/>
                      <a:pt x="355" y="57"/>
                    </a:cubicBezTo>
                    <a:cubicBezTo>
                      <a:pt x="326" y="57"/>
                      <a:pt x="298" y="29"/>
                      <a:pt x="298" y="29"/>
                    </a:cubicBezTo>
                    <a:cubicBezTo>
                      <a:pt x="270" y="1"/>
                      <a:pt x="241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71"/>
              <p:cNvSpPr/>
              <p:nvPr/>
            </p:nvSpPr>
            <p:spPr>
              <a:xfrm>
                <a:off x="5186400" y="2383950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0" y="0"/>
                    </a:moveTo>
                    <a:lnTo>
                      <a:pt x="0" y="64"/>
                    </a:lnTo>
                    <a:lnTo>
                      <a:pt x="64" y="64"/>
                    </a:lnTo>
                    <a:lnTo>
                      <a:pt x="64" y="121"/>
                    </a:lnTo>
                    <a:lnTo>
                      <a:pt x="64" y="297"/>
                    </a:lnTo>
                    <a:cubicBezTo>
                      <a:pt x="64" y="297"/>
                      <a:pt x="64" y="326"/>
                      <a:pt x="92" y="326"/>
                    </a:cubicBezTo>
                    <a:cubicBezTo>
                      <a:pt x="92" y="354"/>
                      <a:pt x="92" y="354"/>
                      <a:pt x="120" y="389"/>
                    </a:cubicBezTo>
                    <a:lnTo>
                      <a:pt x="149" y="389"/>
                    </a:lnTo>
                    <a:cubicBezTo>
                      <a:pt x="120" y="389"/>
                      <a:pt x="92" y="389"/>
                      <a:pt x="92" y="418"/>
                    </a:cubicBezTo>
                    <a:cubicBezTo>
                      <a:pt x="92" y="446"/>
                      <a:pt x="64" y="446"/>
                      <a:pt x="64" y="474"/>
                    </a:cubicBezTo>
                    <a:lnTo>
                      <a:pt x="64" y="680"/>
                    </a:lnTo>
                    <a:lnTo>
                      <a:pt x="64" y="708"/>
                    </a:lnTo>
                    <a:lnTo>
                      <a:pt x="0" y="708"/>
                    </a:lnTo>
                    <a:lnTo>
                      <a:pt x="0" y="771"/>
                    </a:lnTo>
                    <a:lnTo>
                      <a:pt x="28" y="771"/>
                    </a:lnTo>
                    <a:cubicBezTo>
                      <a:pt x="64" y="771"/>
                      <a:pt x="64" y="743"/>
                      <a:pt x="92" y="743"/>
                    </a:cubicBezTo>
                    <a:cubicBezTo>
                      <a:pt x="92" y="743"/>
                      <a:pt x="120" y="743"/>
                      <a:pt x="120" y="708"/>
                    </a:cubicBezTo>
                    <a:lnTo>
                      <a:pt x="120" y="651"/>
                    </a:lnTo>
                    <a:lnTo>
                      <a:pt x="120" y="474"/>
                    </a:lnTo>
                    <a:lnTo>
                      <a:pt x="149" y="446"/>
                    </a:lnTo>
                    <a:lnTo>
                      <a:pt x="177" y="418"/>
                    </a:lnTo>
                    <a:lnTo>
                      <a:pt x="205" y="418"/>
                    </a:lnTo>
                    <a:lnTo>
                      <a:pt x="205" y="354"/>
                    </a:lnTo>
                    <a:lnTo>
                      <a:pt x="177" y="354"/>
                    </a:lnTo>
                    <a:cubicBezTo>
                      <a:pt x="149" y="354"/>
                      <a:pt x="149" y="326"/>
                      <a:pt x="149" y="326"/>
                    </a:cubicBezTo>
                    <a:cubicBezTo>
                      <a:pt x="149" y="326"/>
                      <a:pt x="120" y="326"/>
                      <a:pt x="120" y="297"/>
                    </a:cubicBezTo>
                    <a:lnTo>
                      <a:pt x="120" y="121"/>
                    </a:lnTo>
                    <a:lnTo>
                      <a:pt x="120" y="64"/>
                    </a:lnTo>
                    <a:lnTo>
                      <a:pt x="92" y="36"/>
                    </a:lnTo>
                    <a:cubicBezTo>
                      <a:pt x="64" y="36"/>
                      <a:pt x="64" y="0"/>
                      <a:pt x="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71"/>
              <p:cNvSpPr/>
              <p:nvPr/>
            </p:nvSpPr>
            <p:spPr>
              <a:xfrm>
                <a:off x="5194525" y="23892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" y="206"/>
                    </a:lnTo>
                    <a:lnTo>
                      <a:pt x="1" y="354"/>
                    </a:lnTo>
                    <a:lnTo>
                      <a:pt x="1" y="411"/>
                    </a:lnTo>
                    <a:lnTo>
                      <a:pt x="383" y="234"/>
                    </a:lnTo>
                    <a:lnTo>
                      <a:pt x="383" y="1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0" name="Google Shape;2730;p71"/>
            <p:cNvGrpSpPr/>
            <p:nvPr/>
          </p:nvGrpSpPr>
          <p:grpSpPr>
            <a:xfrm>
              <a:off x="3389518" y="1847357"/>
              <a:ext cx="2195785" cy="2992033"/>
              <a:chOff x="4587375" y="2902200"/>
              <a:chExt cx="521750" cy="710950"/>
            </a:xfrm>
          </p:grpSpPr>
          <p:sp>
            <p:nvSpPr>
              <p:cNvPr id="2731" name="Google Shape;2731;p71"/>
              <p:cNvSpPr/>
              <p:nvPr/>
            </p:nvSpPr>
            <p:spPr>
              <a:xfrm>
                <a:off x="4587375" y="2902200"/>
                <a:ext cx="521750" cy="710950"/>
              </a:xfrm>
              <a:custGeom>
                <a:avLst/>
                <a:gdLst/>
                <a:ahLst/>
                <a:cxnLst/>
                <a:rect l="l" t="t" r="r" b="b"/>
                <a:pathLst>
                  <a:path w="20870" h="28438" extrusionOk="0">
                    <a:moveTo>
                      <a:pt x="1050" y="0"/>
                    </a:moveTo>
                    <a:cubicBezTo>
                      <a:pt x="906" y="0"/>
                      <a:pt x="764" y="37"/>
                      <a:pt x="644" y="111"/>
                    </a:cubicBezTo>
                    <a:cubicBezTo>
                      <a:pt x="0" y="493"/>
                      <a:pt x="262" y="1321"/>
                      <a:pt x="559" y="1852"/>
                    </a:cubicBezTo>
                    <a:cubicBezTo>
                      <a:pt x="2151" y="4597"/>
                      <a:pt x="3743" y="7363"/>
                      <a:pt x="5334" y="10136"/>
                    </a:cubicBezTo>
                    <a:cubicBezTo>
                      <a:pt x="4889" y="9400"/>
                      <a:pt x="3976" y="8629"/>
                      <a:pt x="3297" y="8134"/>
                    </a:cubicBezTo>
                    <a:cubicBezTo>
                      <a:pt x="2766" y="7745"/>
                      <a:pt x="2208" y="7391"/>
                      <a:pt x="1564" y="7250"/>
                    </a:cubicBezTo>
                    <a:cubicBezTo>
                      <a:pt x="1437" y="7223"/>
                      <a:pt x="1276" y="7205"/>
                      <a:pt x="1107" y="7205"/>
                    </a:cubicBezTo>
                    <a:cubicBezTo>
                      <a:pt x="681" y="7205"/>
                      <a:pt x="210" y="7324"/>
                      <a:pt x="149" y="7745"/>
                    </a:cubicBezTo>
                    <a:cubicBezTo>
                      <a:pt x="114" y="7922"/>
                      <a:pt x="149" y="8098"/>
                      <a:pt x="262" y="8247"/>
                    </a:cubicBezTo>
                    <a:cubicBezTo>
                      <a:pt x="354" y="8396"/>
                      <a:pt x="467" y="8516"/>
                      <a:pt x="588" y="8664"/>
                    </a:cubicBezTo>
                    <a:cubicBezTo>
                      <a:pt x="1415" y="9485"/>
                      <a:pt x="2208" y="10369"/>
                      <a:pt x="2887" y="11346"/>
                    </a:cubicBezTo>
                    <a:cubicBezTo>
                      <a:pt x="3743" y="12492"/>
                      <a:pt x="4507" y="13758"/>
                      <a:pt x="5334" y="14939"/>
                    </a:cubicBezTo>
                    <a:cubicBezTo>
                      <a:pt x="6190" y="16149"/>
                      <a:pt x="7223" y="17062"/>
                      <a:pt x="8164" y="18151"/>
                    </a:cubicBezTo>
                    <a:cubicBezTo>
                      <a:pt x="9077" y="19184"/>
                      <a:pt x="9374" y="21045"/>
                      <a:pt x="9812" y="22339"/>
                    </a:cubicBezTo>
                    <a:cubicBezTo>
                      <a:pt x="10138" y="23280"/>
                      <a:pt x="10492" y="24228"/>
                      <a:pt x="10817" y="25197"/>
                    </a:cubicBezTo>
                    <a:cubicBezTo>
                      <a:pt x="11079" y="25997"/>
                      <a:pt x="11256" y="27143"/>
                      <a:pt x="11786" y="27822"/>
                    </a:cubicBezTo>
                    <a:cubicBezTo>
                      <a:pt x="12131" y="28292"/>
                      <a:pt x="12755" y="28438"/>
                      <a:pt x="13443" y="28438"/>
                    </a:cubicBezTo>
                    <a:cubicBezTo>
                      <a:pt x="14349" y="28438"/>
                      <a:pt x="15367" y="28184"/>
                      <a:pt x="16003" y="28084"/>
                    </a:cubicBezTo>
                    <a:cubicBezTo>
                      <a:pt x="16271" y="28027"/>
                      <a:pt x="16448" y="27999"/>
                      <a:pt x="16505" y="27999"/>
                    </a:cubicBezTo>
                    <a:cubicBezTo>
                      <a:pt x="17658" y="27850"/>
                      <a:pt x="20367" y="27376"/>
                      <a:pt x="20573" y="25905"/>
                    </a:cubicBezTo>
                    <a:cubicBezTo>
                      <a:pt x="20629" y="25466"/>
                      <a:pt x="20870" y="24900"/>
                      <a:pt x="20749" y="24461"/>
                    </a:cubicBezTo>
                    <a:cubicBezTo>
                      <a:pt x="19603" y="20896"/>
                      <a:pt x="17715" y="17621"/>
                      <a:pt x="16151" y="14232"/>
                    </a:cubicBezTo>
                    <a:cubicBezTo>
                      <a:pt x="16066" y="14027"/>
                      <a:pt x="15974" y="13822"/>
                      <a:pt x="15918" y="13581"/>
                    </a:cubicBezTo>
                    <a:cubicBezTo>
                      <a:pt x="15889" y="13348"/>
                      <a:pt x="15889" y="13114"/>
                      <a:pt x="15889" y="12874"/>
                    </a:cubicBezTo>
                    <a:cubicBezTo>
                      <a:pt x="15854" y="12435"/>
                      <a:pt x="15741" y="12053"/>
                      <a:pt x="15592" y="11636"/>
                    </a:cubicBezTo>
                    <a:cubicBezTo>
                      <a:pt x="14941" y="9690"/>
                      <a:pt x="14206" y="7780"/>
                      <a:pt x="13144" y="6040"/>
                    </a:cubicBezTo>
                    <a:cubicBezTo>
                      <a:pt x="12791" y="5481"/>
                      <a:pt x="12260" y="4773"/>
                      <a:pt x="11786" y="4300"/>
                    </a:cubicBezTo>
                    <a:cubicBezTo>
                      <a:pt x="11553" y="4066"/>
                      <a:pt x="11291" y="3854"/>
                      <a:pt x="10937" y="3797"/>
                    </a:cubicBezTo>
                    <a:cubicBezTo>
                      <a:pt x="10928" y="3795"/>
                      <a:pt x="10915" y="3794"/>
                      <a:pt x="10899" y="3794"/>
                    </a:cubicBezTo>
                    <a:cubicBezTo>
                      <a:pt x="10691" y="3794"/>
                      <a:pt x="9933" y="3946"/>
                      <a:pt x="9933" y="3946"/>
                    </a:cubicBezTo>
                    <a:cubicBezTo>
                      <a:pt x="9579" y="3592"/>
                      <a:pt x="9282" y="3387"/>
                      <a:pt x="8751" y="3323"/>
                    </a:cubicBezTo>
                    <a:cubicBezTo>
                      <a:pt x="8680" y="3315"/>
                      <a:pt x="8608" y="3311"/>
                      <a:pt x="8535" y="3311"/>
                    </a:cubicBezTo>
                    <a:cubicBezTo>
                      <a:pt x="8100" y="3311"/>
                      <a:pt x="7656" y="3452"/>
                      <a:pt x="7280" y="3677"/>
                    </a:cubicBezTo>
                    <a:cubicBezTo>
                      <a:pt x="7011" y="3323"/>
                      <a:pt x="6601" y="3090"/>
                      <a:pt x="6162" y="3033"/>
                    </a:cubicBezTo>
                    <a:cubicBezTo>
                      <a:pt x="6123" y="3030"/>
                      <a:pt x="6084" y="3029"/>
                      <a:pt x="6045" y="3029"/>
                    </a:cubicBezTo>
                    <a:cubicBezTo>
                      <a:pt x="5693" y="3029"/>
                      <a:pt x="5337" y="3145"/>
                      <a:pt x="5101" y="3387"/>
                    </a:cubicBezTo>
                    <a:cubicBezTo>
                      <a:pt x="4952" y="3500"/>
                      <a:pt x="4804" y="3677"/>
                      <a:pt x="4776" y="3854"/>
                    </a:cubicBezTo>
                    <a:cubicBezTo>
                      <a:pt x="4748" y="3916"/>
                      <a:pt x="4801" y="4357"/>
                      <a:pt x="4778" y="4357"/>
                    </a:cubicBezTo>
                    <a:cubicBezTo>
                      <a:pt x="4777" y="4357"/>
                      <a:pt x="4776" y="4357"/>
                      <a:pt x="4776" y="4356"/>
                    </a:cubicBezTo>
                    <a:cubicBezTo>
                      <a:pt x="4478" y="4271"/>
                      <a:pt x="4330" y="3974"/>
                      <a:pt x="4181" y="3712"/>
                    </a:cubicBezTo>
                    <a:cubicBezTo>
                      <a:pt x="3538" y="2588"/>
                      <a:pt x="2830" y="1555"/>
                      <a:pt x="2002" y="557"/>
                    </a:cubicBezTo>
                    <a:cubicBezTo>
                      <a:pt x="1826" y="380"/>
                      <a:pt x="1677" y="203"/>
                      <a:pt x="1472" y="111"/>
                    </a:cubicBezTo>
                    <a:cubicBezTo>
                      <a:pt x="1341" y="37"/>
                      <a:pt x="1194" y="0"/>
                      <a:pt x="1050" y="0"/>
                    </a:cubicBezTo>
                    <a:close/>
                  </a:path>
                </a:pathLst>
              </a:custGeom>
              <a:solidFill>
                <a:srgbClr val="E958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71"/>
              <p:cNvSpPr/>
              <p:nvPr/>
            </p:nvSpPr>
            <p:spPr>
              <a:xfrm>
                <a:off x="4705150" y="3009850"/>
                <a:ext cx="53100" cy="934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3736" extrusionOk="0">
                    <a:moveTo>
                      <a:pt x="79" y="1"/>
                    </a:moveTo>
                    <a:cubicBezTo>
                      <a:pt x="65" y="1"/>
                      <a:pt x="50" y="8"/>
                      <a:pt x="36" y="22"/>
                    </a:cubicBezTo>
                    <a:cubicBezTo>
                      <a:pt x="1" y="22"/>
                      <a:pt x="1" y="50"/>
                      <a:pt x="1" y="78"/>
                    </a:cubicBezTo>
                    <a:cubicBezTo>
                      <a:pt x="355" y="758"/>
                      <a:pt x="708" y="1352"/>
                      <a:pt x="1005" y="1911"/>
                    </a:cubicBezTo>
                    <a:cubicBezTo>
                      <a:pt x="1331" y="2441"/>
                      <a:pt x="1656" y="3028"/>
                      <a:pt x="2010" y="3708"/>
                    </a:cubicBezTo>
                    <a:cubicBezTo>
                      <a:pt x="2038" y="3708"/>
                      <a:pt x="2038" y="3736"/>
                      <a:pt x="2067" y="3736"/>
                    </a:cubicBezTo>
                    <a:cubicBezTo>
                      <a:pt x="2067" y="3736"/>
                      <a:pt x="2095" y="3736"/>
                      <a:pt x="2095" y="3708"/>
                    </a:cubicBezTo>
                    <a:cubicBezTo>
                      <a:pt x="2123" y="3708"/>
                      <a:pt x="2123" y="3679"/>
                      <a:pt x="2123" y="3651"/>
                    </a:cubicBezTo>
                    <a:cubicBezTo>
                      <a:pt x="1769" y="2972"/>
                      <a:pt x="1451" y="2378"/>
                      <a:pt x="1126" y="1847"/>
                    </a:cubicBezTo>
                    <a:cubicBezTo>
                      <a:pt x="800" y="1288"/>
                      <a:pt x="475" y="701"/>
                      <a:pt x="121" y="22"/>
                    </a:cubicBezTo>
                    <a:cubicBezTo>
                      <a:pt x="107" y="8"/>
                      <a:pt x="93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71"/>
              <p:cNvSpPr/>
              <p:nvPr/>
            </p:nvSpPr>
            <p:spPr>
              <a:xfrm>
                <a:off x="4770075" y="2992700"/>
                <a:ext cx="50950" cy="9427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3771" extrusionOk="0">
                    <a:moveTo>
                      <a:pt x="28" y="0"/>
                    </a:moveTo>
                    <a:cubicBezTo>
                      <a:pt x="0" y="29"/>
                      <a:pt x="0" y="57"/>
                      <a:pt x="0" y="92"/>
                    </a:cubicBezTo>
                    <a:cubicBezTo>
                      <a:pt x="651" y="1153"/>
                      <a:pt x="1387" y="2420"/>
                      <a:pt x="1917" y="3743"/>
                    </a:cubicBezTo>
                    <a:cubicBezTo>
                      <a:pt x="1946" y="3771"/>
                      <a:pt x="1946" y="3771"/>
                      <a:pt x="1974" y="3771"/>
                    </a:cubicBezTo>
                    <a:lnTo>
                      <a:pt x="2002" y="3771"/>
                    </a:lnTo>
                    <a:cubicBezTo>
                      <a:pt x="2038" y="3771"/>
                      <a:pt x="2038" y="3714"/>
                      <a:pt x="2038" y="3686"/>
                    </a:cubicBezTo>
                    <a:cubicBezTo>
                      <a:pt x="1507" y="2392"/>
                      <a:pt x="764" y="1090"/>
                      <a:pt x="120" y="29"/>
                    </a:cubicBezTo>
                    <a:cubicBezTo>
                      <a:pt x="92" y="0"/>
                      <a:pt x="57" y="0"/>
                      <a:pt x="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71"/>
              <p:cNvSpPr/>
              <p:nvPr/>
            </p:nvSpPr>
            <p:spPr>
              <a:xfrm>
                <a:off x="4834275" y="2999600"/>
                <a:ext cx="44225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411" extrusionOk="0">
                    <a:moveTo>
                      <a:pt x="67" y="0"/>
                    </a:moveTo>
                    <a:cubicBezTo>
                      <a:pt x="57" y="0"/>
                      <a:pt x="43" y="7"/>
                      <a:pt x="28" y="21"/>
                    </a:cubicBezTo>
                    <a:cubicBezTo>
                      <a:pt x="0" y="21"/>
                      <a:pt x="0" y="78"/>
                      <a:pt x="0" y="106"/>
                    </a:cubicBezTo>
                    <a:cubicBezTo>
                      <a:pt x="644" y="991"/>
                      <a:pt x="1146" y="2024"/>
                      <a:pt x="1648" y="3354"/>
                    </a:cubicBezTo>
                    <a:cubicBezTo>
                      <a:pt x="1648" y="3382"/>
                      <a:pt x="1677" y="3410"/>
                      <a:pt x="1677" y="3410"/>
                    </a:cubicBezTo>
                    <a:lnTo>
                      <a:pt x="1705" y="3410"/>
                    </a:lnTo>
                    <a:cubicBezTo>
                      <a:pt x="1733" y="3382"/>
                      <a:pt x="1769" y="3354"/>
                      <a:pt x="1733" y="3318"/>
                    </a:cubicBezTo>
                    <a:cubicBezTo>
                      <a:pt x="1266" y="1995"/>
                      <a:pt x="736" y="934"/>
                      <a:pt x="85" y="21"/>
                    </a:cubicBezTo>
                    <a:cubicBezTo>
                      <a:pt x="85" y="7"/>
                      <a:pt x="78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71"/>
              <p:cNvSpPr/>
              <p:nvPr/>
            </p:nvSpPr>
            <p:spPr>
              <a:xfrm>
                <a:off x="4711875" y="3143725"/>
                <a:ext cx="354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187" extrusionOk="0">
                    <a:moveTo>
                      <a:pt x="29" y="1"/>
                    </a:moveTo>
                    <a:cubicBezTo>
                      <a:pt x="1" y="29"/>
                      <a:pt x="1" y="65"/>
                      <a:pt x="1" y="93"/>
                    </a:cubicBezTo>
                    <a:cubicBezTo>
                      <a:pt x="262" y="475"/>
                      <a:pt x="531" y="885"/>
                      <a:pt x="793" y="1303"/>
                    </a:cubicBezTo>
                    <a:cubicBezTo>
                      <a:pt x="942" y="1593"/>
                      <a:pt x="1118" y="1890"/>
                      <a:pt x="1295" y="2151"/>
                    </a:cubicBezTo>
                    <a:cubicBezTo>
                      <a:pt x="1324" y="2187"/>
                      <a:pt x="1324" y="2187"/>
                      <a:pt x="1359" y="2187"/>
                    </a:cubicBezTo>
                    <a:lnTo>
                      <a:pt x="1387" y="2187"/>
                    </a:lnTo>
                    <a:cubicBezTo>
                      <a:pt x="1416" y="2151"/>
                      <a:pt x="1416" y="2123"/>
                      <a:pt x="1416" y="2095"/>
                    </a:cubicBezTo>
                    <a:cubicBezTo>
                      <a:pt x="1239" y="1833"/>
                      <a:pt x="1062" y="1536"/>
                      <a:pt x="885" y="1239"/>
                    </a:cubicBezTo>
                    <a:cubicBezTo>
                      <a:pt x="616" y="800"/>
                      <a:pt x="354" y="383"/>
                      <a:pt x="86" y="29"/>
                    </a:cubicBezTo>
                    <a:cubicBezTo>
                      <a:pt x="86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71"/>
              <p:cNvSpPr/>
              <p:nvPr/>
            </p:nvSpPr>
            <p:spPr>
              <a:xfrm>
                <a:off x="4765650" y="3147625"/>
                <a:ext cx="1187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581" extrusionOk="0">
                    <a:moveTo>
                      <a:pt x="44" y="1"/>
                    </a:moveTo>
                    <a:cubicBezTo>
                      <a:pt x="29" y="1"/>
                      <a:pt x="14" y="8"/>
                      <a:pt x="0" y="22"/>
                    </a:cubicBezTo>
                    <a:lnTo>
                      <a:pt x="0" y="114"/>
                    </a:lnTo>
                    <a:cubicBezTo>
                      <a:pt x="121" y="199"/>
                      <a:pt x="149" y="262"/>
                      <a:pt x="177" y="319"/>
                    </a:cubicBezTo>
                    <a:cubicBezTo>
                      <a:pt x="205" y="375"/>
                      <a:pt x="234" y="439"/>
                      <a:pt x="382" y="552"/>
                    </a:cubicBezTo>
                    <a:cubicBezTo>
                      <a:pt x="382" y="581"/>
                      <a:pt x="411" y="581"/>
                      <a:pt x="411" y="581"/>
                    </a:cubicBezTo>
                    <a:cubicBezTo>
                      <a:pt x="446" y="581"/>
                      <a:pt x="446" y="581"/>
                      <a:pt x="446" y="552"/>
                    </a:cubicBezTo>
                    <a:cubicBezTo>
                      <a:pt x="474" y="524"/>
                      <a:pt x="474" y="496"/>
                      <a:pt x="446" y="467"/>
                    </a:cubicBezTo>
                    <a:cubicBezTo>
                      <a:pt x="354" y="375"/>
                      <a:pt x="326" y="319"/>
                      <a:pt x="297" y="262"/>
                    </a:cubicBezTo>
                    <a:cubicBezTo>
                      <a:pt x="269" y="199"/>
                      <a:pt x="234" y="142"/>
                      <a:pt x="92" y="22"/>
                    </a:cubicBezTo>
                    <a:cubicBezTo>
                      <a:pt x="75" y="8"/>
                      <a:pt x="5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71"/>
              <p:cNvSpPr/>
              <p:nvPr/>
            </p:nvSpPr>
            <p:spPr>
              <a:xfrm>
                <a:off x="4807725" y="3132775"/>
                <a:ext cx="103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531" extrusionOk="0">
                    <a:moveTo>
                      <a:pt x="29" y="0"/>
                    </a:moveTo>
                    <a:cubicBezTo>
                      <a:pt x="1" y="29"/>
                      <a:pt x="1" y="57"/>
                      <a:pt x="29" y="85"/>
                    </a:cubicBezTo>
                    <a:cubicBezTo>
                      <a:pt x="58" y="149"/>
                      <a:pt x="114" y="234"/>
                      <a:pt x="142" y="290"/>
                    </a:cubicBezTo>
                    <a:cubicBezTo>
                      <a:pt x="206" y="382"/>
                      <a:pt x="263" y="439"/>
                      <a:pt x="291" y="503"/>
                    </a:cubicBezTo>
                    <a:cubicBezTo>
                      <a:pt x="291" y="531"/>
                      <a:pt x="319" y="531"/>
                      <a:pt x="355" y="531"/>
                    </a:cubicBezTo>
                    <a:lnTo>
                      <a:pt x="383" y="531"/>
                    </a:lnTo>
                    <a:cubicBezTo>
                      <a:pt x="411" y="503"/>
                      <a:pt x="411" y="467"/>
                      <a:pt x="383" y="439"/>
                    </a:cubicBezTo>
                    <a:cubicBezTo>
                      <a:pt x="355" y="382"/>
                      <a:pt x="291" y="326"/>
                      <a:pt x="263" y="234"/>
                    </a:cubicBezTo>
                    <a:cubicBezTo>
                      <a:pt x="206" y="149"/>
                      <a:pt x="142" y="85"/>
                      <a:pt x="114" y="29"/>
                    </a:cubicBezTo>
                    <a:cubicBezTo>
                      <a:pt x="86" y="0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71"/>
              <p:cNvSpPr/>
              <p:nvPr/>
            </p:nvSpPr>
            <p:spPr>
              <a:xfrm>
                <a:off x="4858500" y="3119500"/>
                <a:ext cx="11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588" extrusionOk="0">
                    <a:moveTo>
                      <a:pt x="57" y="1"/>
                    </a:moveTo>
                    <a:cubicBezTo>
                      <a:pt x="29" y="29"/>
                      <a:pt x="0" y="57"/>
                      <a:pt x="29" y="86"/>
                    </a:cubicBezTo>
                    <a:lnTo>
                      <a:pt x="326" y="560"/>
                    </a:lnTo>
                    <a:cubicBezTo>
                      <a:pt x="354" y="560"/>
                      <a:pt x="354" y="588"/>
                      <a:pt x="382" y="588"/>
                    </a:cubicBezTo>
                    <a:cubicBezTo>
                      <a:pt x="411" y="588"/>
                      <a:pt x="411" y="560"/>
                      <a:pt x="411" y="560"/>
                    </a:cubicBezTo>
                    <a:cubicBezTo>
                      <a:pt x="446" y="560"/>
                      <a:pt x="446" y="503"/>
                      <a:pt x="446" y="468"/>
                    </a:cubicBezTo>
                    <a:lnTo>
                      <a:pt x="121" y="29"/>
                    </a:lnTo>
                    <a:cubicBezTo>
                      <a:pt x="121" y="1"/>
                      <a:pt x="92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71"/>
              <p:cNvSpPr/>
              <p:nvPr/>
            </p:nvSpPr>
            <p:spPr>
              <a:xfrm>
                <a:off x="4905000" y="3110375"/>
                <a:ext cx="7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571" extrusionOk="0">
                    <a:moveTo>
                      <a:pt x="82" y="0"/>
                    </a:moveTo>
                    <a:cubicBezTo>
                      <a:pt x="74" y="0"/>
                      <a:pt x="66" y="4"/>
                      <a:pt x="57" y="12"/>
                    </a:cubicBezTo>
                    <a:cubicBezTo>
                      <a:pt x="29" y="12"/>
                      <a:pt x="1" y="40"/>
                      <a:pt x="1" y="69"/>
                    </a:cubicBezTo>
                    <a:lnTo>
                      <a:pt x="178" y="543"/>
                    </a:lnTo>
                    <a:cubicBezTo>
                      <a:pt x="178" y="571"/>
                      <a:pt x="206" y="571"/>
                      <a:pt x="234" y="571"/>
                    </a:cubicBezTo>
                    <a:cubicBezTo>
                      <a:pt x="263" y="571"/>
                      <a:pt x="291" y="543"/>
                      <a:pt x="263" y="514"/>
                    </a:cubicBezTo>
                    <a:lnTo>
                      <a:pt x="114" y="40"/>
                    </a:lnTo>
                    <a:cubicBezTo>
                      <a:pt x="114" y="20"/>
                      <a:pt x="100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71"/>
              <p:cNvSpPr/>
              <p:nvPr/>
            </p:nvSpPr>
            <p:spPr>
              <a:xfrm>
                <a:off x="4591800" y="2903950"/>
                <a:ext cx="412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308" extrusionOk="0">
                    <a:moveTo>
                      <a:pt x="1267" y="1"/>
                    </a:moveTo>
                    <a:cubicBezTo>
                      <a:pt x="1257" y="1"/>
                      <a:pt x="1248" y="4"/>
                      <a:pt x="1238" y="13"/>
                    </a:cubicBezTo>
                    <a:cubicBezTo>
                      <a:pt x="1210" y="41"/>
                      <a:pt x="1210" y="70"/>
                      <a:pt x="1238" y="105"/>
                    </a:cubicBezTo>
                    <a:cubicBezTo>
                      <a:pt x="1415" y="339"/>
                      <a:pt x="1500" y="721"/>
                      <a:pt x="1387" y="926"/>
                    </a:cubicBezTo>
                    <a:cubicBezTo>
                      <a:pt x="1295" y="1046"/>
                      <a:pt x="1175" y="1131"/>
                      <a:pt x="1061" y="1166"/>
                    </a:cubicBezTo>
                    <a:cubicBezTo>
                      <a:pt x="1010" y="1186"/>
                      <a:pt x="954" y="1195"/>
                      <a:pt x="898" y="1195"/>
                    </a:cubicBezTo>
                    <a:cubicBezTo>
                      <a:pt x="793" y="1195"/>
                      <a:pt x="684" y="1163"/>
                      <a:pt x="587" y="1103"/>
                    </a:cubicBezTo>
                    <a:cubicBezTo>
                      <a:pt x="439" y="989"/>
                      <a:pt x="205" y="777"/>
                      <a:pt x="113" y="600"/>
                    </a:cubicBezTo>
                    <a:cubicBezTo>
                      <a:pt x="113" y="580"/>
                      <a:pt x="85" y="560"/>
                      <a:pt x="59" y="560"/>
                    </a:cubicBezTo>
                    <a:cubicBezTo>
                      <a:pt x="47" y="560"/>
                      <a:pt x="37" y="564"/>
                      <a:pt x="28" y="572"/>
                    </a:cubicBezTo>
                    <a:cubicBezTo>
                      <a:pt x="0" y="572"/>
                      <a:pt x="0" y="600"/>
                      <a:pt x="0" y="636"/>
                    </a:cubicBezTo>
                    <a:cubicBezTo>
                      <a:pt x="113" y="841"/>
                      <a:pt x="354" y="1074"/>
                      <a:pt x="531" y="1195"/>
                    </a:cubicBezTo>
                    <a:cubicBezTo>
                      <a:pt x="644" y="1279"/>
                      <a:pt x="793" y="1308"/>
                      <a:pt x="913" y="1308"/>
                    </a:cubicBezTo>
                    <a:cubicBezTo>
                      <a:pt x="969" y="1308"/>
                      <a:pt x="1033" y="1308"/>
                      <a:pt x="1090" y="1279"/>
                    </a:cubicBezTo>
                    <a:cubicBezTo>
                      <a:pt x="1238" y="1251"/>
                      <a:pt x="1387" y="1131"/>
                      <a:pt x="1472" y="989"/>
                    </a:cubicBezTo>
                    <a:cubicBezTo>
                      <a:pt x="1649" y="692"/>
                      <a:pt x="1472" y="247"/>
                      <a:pt x="1323" y="13"/>
                    </a:cubicBezTo>
                    <a:cubicBezTo>
                      <a:pt x="1304" y="13"/>
                      <a:pt x="1285" y="1"/>
                      <a:pt x="1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71"/>
              <p:cNvSpPr/>
              <p:nvPr/>
            </p:nvSpPr>
            <p:spPr>
              <a:xfrm>
                <a:off x="4594625" y="3085950"/>
                <a:ext cx="2142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633" extrusionOk="0">
                    <a:moveTo>
                      <a:pt x="38" y="1"/>
                    </a:moveTo>
                    <a:cubicBezTo>
                      <a:pt x="18" y="1"/>
                      <a:pt x="0" y="21"/>
                      <a:pt x="0" y="41"/>
                    </a:cubicBezTo>
                    <a:cubicBezTo>
                      <a:pt x="0" y="76"/>
                      <a:pt x="0" y="105"/>
                      <a:pt x="36" y="105"/>
                    </a:cubicBezTo>
                    <a:cubicBezTo>
                      <a:pt x="121" y="133"/>
                      <a:pt x="177" y="253"/>
                      <a:pt x="241" y="310"/>
                    </a:cubicBezTo>
                    <a:cubicBezTo>
                      <a:pt x="326" y="430"/>
                      <a:pt x="418" y="515"/>
                      <a:pt x="503" y="635"/>
                    </a:cubicBezTo>
                    <a:cubicBezTo>
                      <a:pt x="566" y="748"/>
                      <a:pt x="651" y="840"/>
                      <a:pt x="680" y="989"/>
                    </a:cubicBezTo>
                    <a:cubicBezTo>
                      <a:pt x="708" y="1166"/>
                      <a:pt x="680" y="1399"/>
                      <a:pt x="531" y="1548"/>
                    </a:cubicBezTo>
                    <a:lnTo>
                      <a:pt x="531" y="1633"/>
                    </a:lnTo>
                    <a:lnTo>
                      <a:pt x="623" y="1633"/>
                    </a:lnTo>
                    <a:cubicBezTo>
                      <a:pt x="771" y="1456"/>
                      <a:pt x="856" y="1194"/>
                      <a:pt x="800" y="961"/>
                    </a:cubicBezTo>
                    <a:cubicBezTo>
                      <a:pt x="743" y="812"/>
                      <a:pt x="651" y="664"/>
                      <a:pt x="595" y="572"/>
                    </a:cubicBezTo>
                    <a:cubicBezTo>
                      <a:pt x="503" y="458"/>
                      <a:pt x="418" y="338"/>
                      <a:pt x="326" y="253"/>
                    </a:cubicBezTo>
                    <a:cubicBezTo>
                      <a:pt x="269" y="161"/>
                      <a:pt x="177" y="41"/>
                      <a:pt x="64" y="13"/>
                    </a:cubicBezTo>
                    <a:cubicBezTo>
                      <a:pt x="56" y="4"/>
                      <a:pt x="47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71"/>
              <p:cNvSpPr/>
              <p:nvPr/>
            </p:nvSpPr>
            <p:spPr>
              <a:xfrm>
                <a:off x="4651400" y="3161425"/>
                <a:ext cx="17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708" h="503" extrusionOk="0">
                    <a:moveTo>
                      <a:pt x="594" y="0"/>
                    </a:moveTo>
                    <a:cubicBezTo>
                      <a:pt x="446" y="177"/>
                      <a:pt x="269" y="297"/>
                      <a:pt x="64" y="382"/>
                    </a:cubicBezTo>
                    <a:cubicBezTo>
                      <a:pt x="29" y="382"/>
                      <a:pt x="0" y="418"/>
                      <a:pt x="29" y="446"/>
                    </a:cubicBezTo>
                    <a:cubicBezTo>
                      <a:pt x="29" y="474"/>
                      <a:pt x="64" y="503"/>
                      <a:pt x="92" y="503"/>
                    </a:cubicBezTo>
                    <a:cubicBezTo>
                      <a:pt x="326" y="418"/>
                      <a:pt x="531" y="269"/>
                      <a:pt x="679" y="92"/>
                    </a:cubicBezTo>
                    <a:cubicBezTo>
                      <a:pt x="708" y="64"/>
                      <a:pt x="708" y="29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71"/>
              <p:cNvSpPr/>
              <p:nvPr/>
            </p:nvSpPr>
            <p:spPr>
              <a:xfrm>
                <a:off x="4658825" y="3169725"/>
                <a:ext cx="887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91" extrusionOk="0">
                    <a:moveTo>
                      <a:pt x="280" y="1"/>
                    </a:moveTo>
                    <a:cubicBezTo>
                      <a:pt x="264" y="1"/>
                      <a:pt x="248" y="8"/>
                      <a:pt x="234" y="22"/>
                    </a:cubicBezTo>
                    <a:cubicBezTo>
                      <a:pt x="177" y="86"/>
                      <a:pt x="85" y="142"/>
                      <a:pt x="29" y="199"/>
                    </a:cubicBezTo>
                    <a:cubicBezTo>
                      <a:pt x="0" y="199"/>
                      <a:pt x="0" y="227"/>
                      <a:pt x="0" y="263"/>
                    </a:cubicBezTo>
                    <a:cubicBezTo>
                      <a:pt x="0" y="291"/>
                      <a:pt x="29" y="291"/>
                      <a:pt x="57" y="291"/>
                    </a:cubicBezTo>
                    <a:lnTo>
                      <a:pt x="85" y="291"/>
                    </a:lnTo>
                    <a:cubicBezTo>
                      <a:pt x="177" y="227"/>
                      <a:pt x="234" y="171"/>
                      <a:pt x="326" y="114"/>
                    </a:cubicBezTo>
                    <a:cubicBezTo>
                      <a:pt x="354" y="86"/>
                      <a:pt x="354" y="50"/>
                      <a:pt x="326" y="22"/>
                    </a:cubicBezTo>
                    <a:cubicBezTo>
                      <a:pt x="312" y="8"/>
                      <a:pt x="296" y="1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71"/>
              <p:cNvSpPr/>
              <p:nvPr/>
            </p:nvSpPr>
            <p:spPr>
              <a:xfrm>
                <a:off x="4650675" y="2992400"/>
                <a:ext cx="235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00" extrusionOk="0">
                    <a:moveTo>
                      <a:pt x="882" y="1"/>
                    </a:moveTo>
                    <a:cubicBezTo>
                      <a:pt x="874" y="1"/>
                      <a:pt x="865" y="4"/>
                      <a:pt x="857" y="12"/>
                    </a:cubicBezTo>
                    <a:cubicBezTo>
                      <a:pt x="765" y="69"/>
                      <a:pt x="680" y="104"/>
                      <a:pt x="588" y="161"/>
                    </a:cubicBezTo>
                    <a:cubicBezTo>
                      <a:pt x="383" y="246"/>
                      <a:pt x="178" y="338"/>
                      <a:pt x="29" y="515"/>
                    </a:cubicBezTo>
                    <a:cubicBezTo>
                      <a:pt x="1" y="515"/>
                      <a:pt x="1" y="571"/>
                      <a:pt x="29" y="600"/>
                    </a:cubicBezTo>
                    <a:lnTo>
                      <a:pt x="58" y="600"/>
                    </a:lnTo>
                    <a:cubicBezTo>
                      <a:pt x="93" y="600"/>
                      <a:pt x="93" y="600"/>
                      <a:pt x="121" y="571"/>
                    </a:cubicBezTo>
                    <a:cubicBezTo>
                      <a:pt x="234" y="423"/>
                      <a:pt x="447" y="338"/>
                      <a:pt x="623" y="246"/>
                    </a:cubicBezTo>
                    <a:cubicBezTo>
                      <a:pt x="737" y="218"/>
                      <a:pt x="829" y="161"/>
                      <a:pt x="914" y="104"/>
                    </a:cubicBezTo>
                    <a:cubicBezTo>
                      <a:pt x="942" y="104"/>
                      <a:pt x="942" y="41"/>
                      <a:pt x="942" y="41"/>
                    </a:cubicBezTo>
                    <a:cubicBezTo>
                      <a:pt x="922" y="21"/>
                      <a:pt x="902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71"/>
              <p:cNvSpPr/>
              <p:nvPr/>
            </p:nvSpPr>
            <p:spPr>
              <a:xfrm>
                <a:off x="4660225" y="3001950"/>
                <a:ext cx="95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53" extrusionOk="0">
                    <a:moveTo>
                      <a:pt x="295" y="1"/>
                    </a:moveTo>
                    <a:cubicBezTo>
                      <a:pt x="286" y="1"/>
                      <a:pt x="278" y="4"/>
                      <a:pt x="270" y="12"/>
                    </a:cubicBezTo>
                    <a:cubicBezTo>
                      <a:pt x="206" y="76"/>
                      <a:pt x="121" y="104"/>
                      <a:pt x="29" y="133"/>
                    </a:cubicBezTo>
                    <a:cubicBezTo>
                      <a:pt x="1" y="161"/>
                      <a:pt x="1" y="189"/>
                      <a:pt x="1" y="218"/>
                    </a:cubicBezTo>
                    <a:cubicBezTo>
                      <a:pt x="29" y="253"/>
                      <a:pt x="29" y="253"/>
                      <a:pt x="65" y="253"/>
                    </a:cubicBezTo>
                    <a:lnTo>
                      <a:pt x="93" y="253"/>
                    </a:lnTo>
                    <a:cubicBezTo>
                      <a:pt x="178" y="218"/>
                      <a:pt x="270" y="161"/>
                      <a:pt x="326" y="104"/>
                    </a:cubicBezTo>
                    <a:cubicBezTo>
                      <a:pt x="355" y="104"/>
                      <a:pt x="383" y="76"/>
                      <a:pt x="355" y="41"/>
                    </a:cubicBezTo>
                    <a:cubicBezTo>
                      <a:pt x="335" y="21"/>
                      <a:pt x="315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71"/>
              <p:cNvSpPr/>
              <p:nvPr/>
            </p:nvSpPr>
            <p:spPr>
              <a:xfrm>
                <a:off x="4660950" y="3004025"/>
                <a:ext cx="200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9" extrusionOk="0">
                    <a:moveTo>
                      <a:pt x="740" y="0"/>
                    </a:moveTo>
                    <a:cubicBezTo>
                      <a:pt x="724" y="0"/>
                      <a:pt x="708" y="7"/>
                      <a:pt x="708" y="21"/>
                    </a:cubicBezTo>
                    <a:cubicBezTo>
                      <a:pt x="503" y="170"/>
                      <a:pt x="297" y="311"/>
                      <a:pt x="64" y="375"/>
                    </a:cubicBezTo>
                    <a:cubicBezTo>
                      <a:pt x="36" y="375"/>
                      <a:pt x="0" y="432"/>
                      <a:pt x="0" y="460"/>
                    </a:cubicBezTo>
                    <a:cubicBezTo>
                      <a:pt x="36" y="460"/>
                      <a:pt x="36" y="488"/>
                      <a:pt x="64" y="488"/>
                    </a:cubicBezTo>
                    <a:lnTo>
                      <a:pt x="92" y="488"/>
                    </a:lnTo>
                    <a:cubicBezTo>
                      <a:pt x="326" y="403"/>
                      <a:pt x="566" y="283"/>
                      <a:pt x="771" y="106"/>
                    </a:cubicBezTo>
                    <a:cubicBezTo>
                      <a:pt x="800" y="78"/>
                      <a:pt x="800" y="50"/>
                      <a:pt x="771" y="21"/>
                    </a:cubicBezTo>
                    <a:cubicBezTo>
                      <a:pt x="771" y="7"/>
                      <a:pt x="755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71"/>
              <p:cNvSpPr/>
              <p:nvPr/>
            </p:nvSpPr>
            <p:spPr>
              <a:xfrm>
                <a:off x="4719300" y="2985275"/>
                <a:ext cx="198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794" h="326" extrusionOk="0">
                    <a:moveTo>
                      <a:pt x="737" y="0"/>
                    </a:moveTo>
                    <a:cubicBezTo>
                      <a:pt x="616" y="0"/>
                      <a:pt x="496" y="0"/>
                      <a:pt x="383" y="36"/>
                    </a:cubicBezTo>
                    <a:cubicBezTo>
                      <a:pt x="234" y="92"/>
                      <a:pt x="114" y="149"/>
                      <a:pt x="29" y="241"/>
                    </a:cubicBezTo>
                    <a:cubicBezTo>
                      <a:pt x="1" y="241"/>
                      <a:pt x="1" y="297"/>
                      <a:pt x="29" y="326"/>
                    </a:cubicBezTo>
                    <a:lnTo>
                      <a:pt x="57" y="326"/>
                    </a:lnTo>
                    <a:cubicBezTo>
                      <a:pt x="86" y="326"/>
                      <a:pt x="86" y="326"/>
                      <a:pt x="114" y="297"/>
                    </a:cubicBezTo>
                    <a:cubicBezTo>
                      <a:pt x="178" y="241"/>
                      <a:pt x="263" y="177"/>
                      <a:pt x="383" y="149"/>
                    </a:cubicBezTo>
                    <a:cubicBezTo>
                      <a:pt x="496" y="121"/>
                      <a:pt x="616" y="121"/>
                      <a:pt x="737" y="121"/>
                    </a:cubicBezTo>
                    <a:cubicBezTo>
                      <a:pt x="765" y="121"/>
                      <a:pt x="793" y="92"/>
                      <a:pt x="793" y="64"/>
                    </a:cubicBezTo>
                    <a:cubicBezTo>
                      <a:pt x="793" y="36"/>
                      <a:pt x="765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71"/>
              <p:cNvSpPr/>
              <p:nvPr/>
            </p:nvSpPr>
            <p:spPr>
              <a:xfrm>
                <a:off x="4781200" y="2991725"/>
                <a:ext cx="177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45" extrusionOk="0">
                    <a:moveTo>
                      <a:pt x="502" y="1"/>
                    </a:moveTo>
                    <a:cubicBezTo>
                      <a:pt x="345" y="1"/>
                      <a:pt x="193" y="39"/>
                      <a:pt x="57" y="131"/>
                    </a:cubicBezTo>
                    <a:cubicBezTo>
                      <a:pt x="29" y="131"/>
                      <a:pt x="1" y="160"/>
                      <a:pt x="29" y="188"/>
                    </a:cubicBezTo>
                    <a:cubicBezTo>
                      <a:pt x="29" y="216"/>
                      <a:pt x="57" y="245"/>
                      <a:pt x="57" y="245"/>
                    </a:cubicBezTo>
                    <a:cubicBezTo>
                      <a:pt x="86" y="245"/>
                      <a:pt x="86" y="216"/>
                      <a:pt x="86" y="216"/>
                    </a:cubicBezTo>
                    <a:cubicBezTo>
                      <a:pt x="217" y="153"/>
                      <a:pt x="363" y="118"/>
                      <a:pt x="502" y="118"/>
                    </a:cubicBezTo>
                    <a:cubicBezTo>
                      <a:pt x="551" y="118"/>
                      <a:pt x="599" y="122"/>
                      <a:pt x="645" y="131"/>
                    </a:cubicBezTo>
                    <a:cubicBezTo>
                      <a:pt x="673" y="131"/>
                      <a:pt x="708" y="96"/>
                      <a:pt x="708" y="68"/>
                    </a:cubicBezTo>
                    <a:cubicBezTo>
                      <a:pt x="708" y="39"/>
                      <a:pt x="673" y="11"/>
                      <a:pt x="645" y="11"/>
                    </a:cubicBezTo>
                    <a:cubicBezTo>
                      <a:pt x="597" y="4"/>
                      <a:pt x="549" y="1"/>
                      <a:pt x="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71"/>
              <p:cNvSpPr/>
              <p:nvPr/>
            </p:nvSpPr>
            <p:spPr>
              <a:xfrm>
                <a:off x="4805450" y="2992400"/>
                <a:ext cx="1027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90" extrusionOk="0">
                    <a:moveTo>
                      <a:pt x="63" y="1"/>
                    </a:moveTo>
                    <a:cubicBezTo>
                      <a:pt x="42" y="1"/>
                      <a:pt x="28" y="21"/>
                      <a:pt x="28" y="41"/>
                    </a:cubicBezTo>
                    <a:cubicBezTo>
                      <a:pt x="0" y="69"/>
                      <a:pt x="28" y="104"/>
                      <a:pt x="57" y="133"/>
                    </a:cubicBezTo>
                    <a:lnTo>
                      <a:pt x="325" y="189"/>
                    </a:lnTo>
                    <a:lnTo>
                      <a:pt x="354" y="189"/>
                    </a:lnTo>
                    <a:cubicBezTo>
                      <a:pt x="382" y="189"/>
                      <a:pt x="382" y="161"/>
                      <a:pt x="410" y="133"/>
                    </a:cubicBezTo>
                    <a:cubicBezTo>
                      <a:pt x="410" y="104"/>
                      <a:pt x="382" y="69"/>
                      <a:pt x="354" y="69"/>
                    </a:cubicBezTo>
                    <a:lnTo>
                      <a:pt x="92" y="12"/>
                    </a:lnTo>
                    <a:cubicBezTo>
                      <a:pt x="82" y="4"/>
                      <a:pt x="72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71"/>
              <p:cNvSpPr/>
              <p:nvPr/>
            </p:nvSpPr>
            <p:spPr>
              <a:xfrm>
                <a:off x="4853375" y="3004225"/>
                <a:ext cx="21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47" extrusionOk="0">
                    <a:moveTo>
                      <a:pt x="316" y="1"/>
                    </a:moveTo>
                    <a:cubicBezTo>
                      <a:pt x="230" y="1"/>
                      <a:pt x="137" y="13"/>
                      <a:pt x="57" y="13"/>
                    </a:cubicBezTo>
                    <a:cubicBezTo>
                      <a:pt x="28" y="13"/>
                      <a:pt x="0" y="42"/>
                      <a:pt x="0" y="70"/>
                    </a:cubicBezTo>
                    <a:cubicBezTo>
                      <a:pt x="0" y="98"/>
                      <a:pt x="28" y="127"/>
                      <a:pt x="57" y="127"/>
                    </a:cubicBezTo>
                    <a:cubicBezTo>
                      <a:pt x="137" y="127"/>
                      <a:pt x="230" y="114"/>
                      <a:pt x="316" y="114"/>
                    </a:cubicBezTo>
                    <a:cubicBezTo>
                      <a:pt x="359" y="114"/>
                      <a:pt x="401" y="117"/>
                      <a:pt x="439" y="127"/>
                    </a:cubicBezTo>
                    <a:cubicBezTo>
                      <a:pt x="559" y="127"/>
                      <a:pt x="679" y="162"/>
                      <a:pt x="764" y="219"/>
                    </a:cubicBezTo>
                    <a:cubicBezTo>
                      <a:pt x="764" y="219"/>
                      <a:pt x="764" y="247"/>
                      <a:pt x="792" y="247"/>
                    </a:cubicBezTo>
                    <a:lnTo>
                      <a:pt x="828" y="219"/>
                    </a:lnTo>
                    <a:cubicBezTo>
                      <a:pt x="856" y="190"/>
                      <a:pt x="856" y="162"/>
                      <a:pt x="828" y="127"/>
                    </a:cubicBezTo>
                    <a:cubicBezTo>
                      <a:pt x="708" y="70"/>
                      <a:pt x="587" y="13"/>
                      <a:pt x="439" y="13"/>
                    </a:cubicBezTo>
                    <a:cubicBezTo>
                      <a:pt x="401" y="4"/>
                      <a:pt x="359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71"/>
              <p:cNvSpPr/>
              <p:nvPr/>
            </p:nvSpPr>
            <p:spPr>
              <a:xfrm>
                <a:off x="4791475" y="3355675"/>
                <a:ext cx="191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18" extrusionOk="0">
                    <a:moveTo>
                      <a:pt x="33" y="0"/>
                    </a:moveTo>
                    <a:cubicBezTo>
                      <a:pt x="14" y="0"/>
                      <a:pt x="0" y="20"/>
                      <a:pt x="0" y="40"/>
                    </a:cubicBezTo>
                    <a:cubicBezTo>
                      <a:pt x="0" y="76"/>
                      <a:pt x="28" y="104"/>
                      <a:pt x="57" y="132"/>
                    </a:cubicBezTo>
                    <a:lnTo>
                      <a:pt x="708" y="217"/>
                    </a:lnTo>
                    <a:cubicBezTo>
                      <a:pt x="736" y="217"/>
                      <a:pt x="764" y="189"/>
                      <a:pt x="764" y="161"/>
                    </a:cubicBezTo>
                    <a:cubicBezTo>
                      <a:pt x="764" y="132"/>
                      <a:pt x="764" y="104"/>
                      <a:pt x="708" y="104"/>
                    </a:cubicBezTo>
                    <a:lnTo>
                      <a:pt x="57" y="12"/>
                    </a:lnTo>
                    <a:cubicBezTo>
                      <a:pt x="48" y="4"/>
                      <a:pt x="4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71"/>
              <p:cNvSpPr/>
              <p:nvPr/>
            </p:nvSpPr>
            <p:spPr>
              <a:xfrm>
                <a:off x="4974875" y="3238875"/>
                <a:ext cx="11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589" extrusionOk="0">
                    <a:moveTo>
                      <a:pt x="389" y="1"/>
                    </a:moveTo>
                    <a:cubicBezTo>
                      <a:pt x="354" y="1"/>
                      <a:pt x="326" y="1"/>
                      <a:pt x="326" y="29"/>
                    </a:cubicBezTo>
                    <a:cubicBezTo>
                      <a:pt x="241" y="291"/>
                      <a:pt x="92" y="440"/>
                      <a:pt x="36" y="468"/>
                    </a:cubicBezTo>
                    <a:cubicBezTo>
                      <a:pt x="0" y="503"/>
                      <a:pt x="0" y="531"/>
                      <a:pt x="36" y="560"/>
                    </a:cubicBezTo>
                    <a:cubicBezTo>
                      <a:pt x="36" y="588"/>
                      <a:pt x="64" y="588"/>
                      <a:pt x="64" y="588"/>
                    </a:cubicBezTo>
                    <a:lnTo>
                      <a:pt x="121" y="588"/>
                    </a:lnTo>
                    <a:cubicBezTo>
                      <a:pt x="177" y="531"/>
                      <a:pt x="354" y="355"/>
                      <a:pt x="446" y="57"/>
                    </a:cubicBezTo>
                    <a:cubicBezTo>
                      <a:pt x="446" y="29"/>
                      <a:pt x="418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3" name="Google Shape;2753;p71"/>
            <p:cNvGrpSpPr/>
            <p:nvPr/>
          </p:nvGrpSpPr>
          <p:grpSpPr>
            <a:xfrm>
              <a:off x="3162807" y="1216951"/>
              <a:ext cx="1051808" cy="229363"/>
              <a:chOff x="4002795" y="1877329"/>
              <a:chExt cx="345546" cy="75352"/>
            </a:xfrm>
          </p:grpSpPr>
          <p:sp>
            <p:nvSpPr>
              <p:cNvPr id="2754" name="Google Shape;2754;p71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71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71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71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71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71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0" name="Google Shape;2760;p71"/>
            <p:cNvGrpSpPr/>
            <p:nvPr/>
          </p:nvGrpSpPr>
          <p:grpSpPr>
            <a:xfrm>
              <a:off x="3389504" y="1231789"/>
              <a:ext cx="505357" cy="199693"/>
              <a:chOff x="300879" y="4170864"/>
              <a:chExt cx="505357" cy="199693"/>
            </a:xfrm>
          </p:grpSpPr>
          <p:sp>
            <p:nvSpPr>
              <p:cNvPr id="2761" name="Google Shape;2761;p71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71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71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71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71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71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71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71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9" name="Google Shape;2769;p71"/>
          <p:cNvGrpSpPr/>
          <p:nvPr/>
        </p:nvGrpSpPr>
        <p:grpSpPr>
          <a:xfrm>
            <a:off x="8567590" y="4153050"/>
            <a:ext cx="360758" cy="258297"/>
            <a:chOff x="4992850" y="4345375"/>
            <a:chExt cx="607336" cy="638400"/>
          </a:xfrm>
        </p:grpSpPr>
        <p:sp>
          <p:nvSpPr>
            <p:cNvPr id="2770" name="Google Shape;2770;p7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1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71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3" name="Google Shape;2773;p71"/>
          <p:cNvGrpSpPr/>
          <p:nvPr/>
        </p:nvGrpSpPr>
        <p:grpSpPr>
          <a:xfrm>
            <a:off x="5151797" y="479071"/>
            <a:ext cx="1511971" cy="626735"/>
            <a:chOff x="3889166" y="1636096"/>
            <a:chExt cx="633844" cy="262738"/>
          </a:xfrm>
        </p:grpSpPr>
        <p:sp>
          <p:nvSpPr>
            <p:cNvPr id="2774" name="Google Shape;2774;p71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1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1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1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8" name="Google Shape;2778;p71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17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897507" y="2367435"/>
            <a:ext cx="4271432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en-US" dirty="0"/>
              <a:t>Introduction</a:t>
            </a:r>
            <a:endParaRPr dirty="0"/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897507" y="1087072"/>
            <a:ext cx="1981484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>
            <a:off x="5293908" y="1087072"/>
            <a:ext cx="3381870" cy="3516739"/>
            <a:chOff x="5222815" y="1012953"/>
            <a:chExt cx="3453354" cy="3591074"/>
          </a:xfrm>
        </p:grpSpPr>
        <p:sp>
          <p:nvSpPr>
            <p:cNvPr id="918" name="Google Shape;918;p41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41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41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923" name="Google Shape;923;p41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41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1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930" name="Google Shape;930;p41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2" name="Google Shape;952;p41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41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960" name="Google Shape;960;p41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1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0;p51"/>
          <p:cNvSpPr txBox="1">
            <a:spLocks noGrp="1"/>
          </p:cNvSpPr>
          <p:nvPr/>
        </p:nvSpPr>
        <p:spPr>
          <a:xfrm>
            <a:off x="884131" y="8786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Poppins" panose="020B0604020202020204" charset="0"/>
                <a:cs typeface="Poppins" panose="020B0604020202020204" charset="0"/>
              </a:rPr>
              <a:t>The </a:t>
            </a:r>
            <a:r>
              <a:rPr lang="en" sz="3000" b="1" dirty="0">
                <a:latin typeface="Poppins" panose="020B0604020202020204" charset="0"/>
                <a:cs typeface="Poppins" panose="020B0604020202020204" charset="0"/>
              </a:rPr>
              <a:t>neccessity</a:t>
            </a:r>
            <a:r>
              <a:rPr lang="en" b="1" dirty="0">
                <a:latin typeface="Poppins" panose="020B0604020202020204" charset="0"/>
                <a:cs typeface="Poppins" panose="020B0604020202020204" charset="0"/>
              </a:rPr>
              <a:t> of research</a:t>
            </a:r>
            <a:endParaRPr b="1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1" name="Google Shape;1304;p38">
            <a:extLst>
              <a:ext uri="{FF2B5EF4-FFF2-40B4-BE49-F238E27FC236}">
                <a16:creationId xmlns:a16="http://schemas.microsoft.com/office/drawing/2014/main" id="{C3C1744C-20CE-914E-6161-AFFCA2D371E8}"/>
              </a:ext>
            </a:extLst>
          </p:cNvPr>
          <p:cNvSpPr txBox="1">
            <a:spLocks/>
          </p:cNvSpPr>
          <p:nvPr/>
        </p:nvSpPr>
        <p:spPr>
          <a:xfrm>
            <a:off x="596522" y="832434"/>
            <a:ext cx="8307571" cy="474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Impersonation</a:t>
            </a:r>
            <a:r>
              <a:rPr lang="en-US" sz="1800" dirty="0">
                <a:solidFill>
                  <a:schemeClr val="dk1"/>
                </a:solidFill>
                <a:latin typeface="Montserrat"/>
                <a:sym typeface="Montserrat"/>
              </a:rPr>
              <a:t> during exams</a:t>
            </a:r>
          </a:p>
          <a:p>
            <a:pPr lvl="1">
              <a:buClr>
                <a:schemeClr val="tx1"/>
              </a:buClr>
            </a:pPr>
            <a:endParaRPr lang="en-US"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4572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12" name="Google Shape;1304;p38">
            <a:extLst>
              <a:ext uri="{FF2B5EF4-FFF2-40B4-BE49-F238E27FC236}">
                <a16:creationId xmlns:a16="http://schemas.microsoft.com/office/drawing/2014/main" id="{2E9653E6-DAA1-DFDD-6D7E-CA52962CF18A}"/>
              </a:ext>
            </a:extLst>
          </p:cNvPr>
          <p:cNvSpPr txBox="1">
            <a:spLocks/>
          </p:cNvSpPr>
          <p:nvPr/>
        </p:nvSpPr>
        <p:spPr>
          <a:xfrm>
            <a:off x="596522" y="1167304"/>
            <a:ext cx="8307570" cy="137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Issues: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    +   Faint ID cards’ image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    +   Changes of students’ appearance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    +   Easy fabrication of ID cards</a:t>
            </a:r>
          </a:p>
          <a:p>
            <a:pPr lvl="1">
              <a:buClr>
                <a:schemeClr val="tx1"/>
              </a:buClr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4572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13" name="Google Shape;1304;p38">
            <a:extLst>
              <a:ext uri="{FF2B5EF4-FFF2-40B4-BE49-F238E27FC236}">
                <a16:creationId xmlns:a16="http://schemas.microsoft.com/office/drawing/2014/main" id="{F3EDE27A-0685-B7E1-A030-4FAD4D49C18B}"/>
              </a:ext>
            </a:extLst>
          </p:cNvPr>
          <p:cNvSpPr txBox="1">
            <a:spLocks/>
          </p:cNvSpPr>
          <p:nvPr/>
        </p:nvSpPr>
        <p:spPr>
          <a:xfrm>
            <a:off x="596522" y="4148467"/>
            <a:ext cx="8321746" cy="770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</a:rPr>
              <a:t>It is necessary and scientifically meaningful to build a student identification support system.</a:t>
            </a: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lvl="1">
              <a:buClr>
                <a:schemeClr val="tx1"/>
              </a:buClr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4572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C6D69-7AD0-98B5-4727-C652995A1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18" y="2449690"/>
            <a:ext cx="2080425" cy="1712444"/>
          </a:xfrm>
          <a:prstGeom prst="rect">
            <a:avLst/>
          </a:prstGeom>
          <a:ln w="38100"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B6F098-4F0D-C543-1CE4-A12D3A356BE3}"/>
              </a:ext>
            </a:extLst>
          </p:cNvPr>
          <p:cNvGrpSpPr/>
          <p:nvPr/>
        </p:nvGrpSpPr>
        <p:grpSpPr>
          <a:xfrm>
            <a:off x="6038655" y="2441864"/>
            <a:ext cx="2096372" cy="1725571"/>
            <a:chOff x="4167552" y="1128908"/>
            <a:chExt cx="2565169" cy="211144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9F5B606-D924-0B23-A43B-B48B1581D575}"/>
                </a:ext>
              </a:extLst>
            </p:cNvPr>
            <p:cNvGrpSpPr/>
            <p:nvPr/>
          </p:nvGrpSpPr>
          <p:grpSpPr>
            <a:xfrm>
              <a:off x="4167552" y="1128908"/>
              <a:ext cx="2565169" cy="2111448"/>
              <a:chOff x="4167552" y="1128908"/>
              <a:chExt cx="2565169" cy="211144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2D76243-8CC9-7C6F-4642-2DAF1A375C4A}"/>
                  </a:ext>
                </a:extLst>
              </p:cNvPr>
              <p:cNvSpPr/>
              <p:nvPr/>
            </p:nvSpPr>
            <p:spPr>
              <a:xfrm>
                <a:off x="4167552" y="1128908"/>
                <a:ext cx="2565169" cy="21114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70" name="Rectangle: Rounded Corners 1793">
                <a:extLst>
                  <a:ext uri="{FF2B5EF4-FFF2-40B4-BE49-F238E27FC236}">
                    <a16:creationId xmlns:a16="http://schemas.microsoft.com/office/drawing/2014/main" id="{3D4989ED-D150-3F2D-84CF-456E662BEAB4}"/>
                  </a:ext>
                </a:extLst>
              </p:cNvPr>
              <p:cNvSpPr/>
              <p:nvPr/>
            </p:nvSpPr>
            <p:spPr>
              <a:xfrm>
                <a:off x="4345172" y="1446027"/>
                <a:ext cx="2218661" cy="1512841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084D9DB-9F6E-4474-5BB1-7EEC2D270F8D}"/>
                  </a:ext>
                </a:extLst>
              </p:cNvPr>
              <p:cNvCxnSpPr/>
              <p:nvPr/>
            </p:nvCxnSpPr>
            <p:spPr>
              <a:xfrm>
                <a:off x="4345172" y="1658679"/>
                <a:ext cx="22257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6094316-18B8-47A9-D31C-0FA31BE74ACE}"/>
                  </a:ext>
                </a:extLst>
              </p:cNvPr>
              <p:cNvSpPr/>
              <p:nvPr/>
            </p:nvSpPr>
            <p:spPr>
              <a:xfrm>
                <a:off x="4416056" y="1757916"/>
                <a:ext cx="559981" cy="6733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A9A9205-A46A-D89E-9164-360640E7F9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363" y="1814623"/>
                <a:ext cx="98528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C542880-F93D-F415-6F00-609FAE38A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363" y="2009553"/>
                <a:ext cx="37568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183018E-BB15-4204-0A92-B097EA7684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004" y="2009553"/>
                <a:ext cx="4926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36A3653-10C2-E42A-D12E-FFB3E9CE1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363" y="2184632"/>
                <a:ext cx="98528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7B5479-413C-1FAE-4CF0-B6998B2D8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363" y="2381693"/>
                <a:ext cx="6556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5E4C89B-7075-101C-7895-92E321153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056" y="2717062"/>
                <a:ext cx="165159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2BC755-4281-B198-54C9-F1F5471DF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1325" y="2381693"/>
                <a:ext cx="24632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BE47804-C413-C9E2-454E-6474334D3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2" y="1814623"/>
                <a:ext cx="24632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115B49C-6BE8-F803-6E05-E92C0D6EB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4" y="2098158"/>
                <a:ext cx="24632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BBC9971-BB31-EF88-6F19-622E71B17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4" y="2202447"/>
                <a:ext cx="24632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0A21276-3A82-5E5C-EAD4-B3058D0D71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4" y="2717062"/>
                <a:ext cx="24632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10CCD02-777B-FDE7-A900-3C465427E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3" y="1903228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DE39F5-EBB8-25C5-4AFD-EB197DDEAB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1" y="2009553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704C134-CDB8-8BAB-4379-0FF9B35563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0" y="2300175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971CBCB-BB65-C0F1-8176-307E50B64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0" y="2647504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1775008-05A1-B7C0-8FD4-2C934D651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0" y="2571750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C2CF208-0EA3-9978-5D54-10B02EC4A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041" y="2446378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903835D-9820-75EE-FC0B-4F085B318B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8" y="2388782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C81B659-680C-73C4-C740-B69E78FC88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040" y="2519916"/>
                <a:ext cx="24632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E8E33EC-CC91-020D-0C25-C3FB67245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5" y="2346254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F32B797-9483-22F3-4264-76E417E13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4" y="2601272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ACF7C65-A508-58D6-9F08-64ACF656C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4" y="1951259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4847117-D56D-8712-EDDD-053C04603C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4" y="2151785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CA98E9-E7E0-3EAC-BF4B-29FD9F100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674" y="2259932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121C01F-5A23-D20A-29BA-A8A7ABFF9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3" y="1983482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8ED3B3-76F7-E3FA-0DF1-C1E1E357A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2" y="2059406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93BC0546-5A19-0DAA-F308-474022F83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2" y="1858880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293AE8B9-37BF-8457-5313-2AB6E4B8F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1" y="2477488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CCDDDE5-8912-E4CB-4F9A-6A7264351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8666" y="2410935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1443444-1968-CF9E-94B2-38902B952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1" y="2681372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Graphic 1834" descr="Male profile">
                <a:extLst>
                  <a:ext uri="{FF2B5EF4-FFF2-40B4-BE49-F238E27FC236}">
                    <a16:creationId xmlns:a16="http://schemas.microsoft.com/office/drawing/2014/main" id="{22484836-2A4A-503F-89AE-9A24B7A59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lc="http://schemas.openxmlformats.org/drawingml/2006/lockedCanvas"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59348" y="1757916"/>
                <a:ext cx="673396" cy="803199"/>
              </a:xfrm>
              <a:prstGeom prst="rect">
                <a:avLst/>
              </a:prstGeom>
            </p:spPr>
          </p:pic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0DF5DB-BD2D-A493-52F3-5DB2E6002CCF}"/>
                </a:ext>
              </a:extLst>
            </p:cNvPr>
            <p:cNvSpPr/>
            <p:nvPr/>
          </p:nvSpPr>
          <p:spPr>
            <a:xfrm rot="20299221">
              <a:off x="4426258" y="1740230"/>
              <a:ext cx="1998354" cy="924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3600" dirty="0">
                  <a:solidFill>
                    <a:srgbClr val="FF0000"/>
                  </a:solidFill>
                  <a:latin typeface="Montserrat Black" panose="00000A00000000000000" pitchFamily="2" charset="0"/>
                </a:rPr>
                <a:t>FAKE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1AFF6B-781E-E4EE-46FF-8A0390AC817D}"/>
              </a:ext>
            </a:extLst>
          </p:cNvPr>
          <p:cNvGrpSpPr/>
          <p:nvPr/>
        </p:nvGrpSpPr>
        <p:grpSpPr>
          <a:xfrm>
            <a:off x="1337234" y="2435159"/>
            <a:ext cx="2096372" cy="1725571"/>
            <a:chOff x="5352132" y="2333762"/>
            <a:chExt cx="2565169" cy="211144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D67F8F0-F2A0-BF9E-A889-5E7FB0774667}"/>
                </a:ext>
              </a:extLst>
            </p:cNvPr>
            <p:cNvGrpSpPr/>
            <p:nvPr/>
          </p:nvGrpSpPr>
          <p:grpSpPr>
            <a:xfrm>
              <a:off x="5352132" y="2333762"/>
              <a:ext cx="2565169" cy="2111448"/>
              <a:chOff x="4167552" y="1128908"/>
              <a:chExt cx="2565169" cy="211144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B28FA17-D562-A789-DB5B-9E83C2E87339}"/>
                  </a:ext>
                </a:extLst>
              </p:cNvPr>
              <p:cNvSpPr/>
              <p:nvPr/>
            </p:nvSpPr>
            <p:spPr>
              <a:xfrm>
                <a:off x="4167552" y="1128908"/>
                <a:ext cx="2565169" cy="21114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3" name="Rectangle: Rounded Corners 1852">
                <a:extLst>
                  <a:ext uri="{FF2B5EF4-FFF2-40B4-BE49-F238E27FC236}">
                    <a16:creationId xmlns:a16="http://schemas.microsoft.com/office/drawing/2014/main" id="{D00BC156-DECD-0A10-7F0D-135BD9E810F6}"/>
                  </a:ext>
                </a:extLst>
              </p:cNvPr>
              <p:cNvSpPr/>
              <p:nvPr/>
            </p:nvSpPr>
            <p:spPr>
              <a:xfrm>
                <a:off x="4345172" y="1446027"/>
                <a:ext cx="2218661" cy="1512841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BCEA87-3B32-44F7-9F01-AD38695FD993}"/>
                  </a:ext>
                </a:extLst>
              </p:cNvPr>
              <p:cNvCxnSpPr/>
              <p:nvPr/>
            </p:nvCxnSpPr>
            <p:spPr>
              <a:xfrm>
                <a:off x="4345172" y="1658679"/>
                <a:ext cx="22257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107D269-0AF6-A9EC-A41B-DB2902DCD3C4}"/>
                  </a:ext>
                </a:extLst>
              </p:cNvPr>
              <p:cNvSpPr/>
              <p:nvPr/>
            </p:nvSpPr>
            <p:spPr>
              <a:xfrm>
                <a:off x="4416056" y="1757916"/>
                <a:ext cx="559981" cy="6733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1CEA2DF-541E-1603-D13E-6FD479582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363" y="1814623"/>
                <a:ext cx="98528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B9473F9-5163-843B-F7BE-F4AF32FEE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363" y="2009553"/>
                <a:ext cx="37568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DACBB83-7EEB-B556-5414-DE0DD70F29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004" y="2009553"/>
                <a:ext cx="4926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43ED67D-977F-EF74-8CA9-3FDA8022E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363" y="2184632"/>
                <a:ext cx="98528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2A66D8D-0380-A5F1-410E-D19EC6092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363" y="2381693"/>
                <a:ext cx="6556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638EFF2-D246-3383-93DE-EBB82F589A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056" y="2717062"/>
                <a:ext cx="165159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F835EBC-B4B1-2639-4B45-57A55D69E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1325" y="2381693"/>
                <a:ext cx="24632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E38EFBF-C03A-1B47-963E-08E379B75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2" y="1814623"/>
                <a:ext cx="24632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3CADEDE-E1C4-CD32-6A9F-B35FFB3C2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4" y="2098158"/>
                <a:ext cx="24632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75FD855-3E26-F8F4-29D0-CA0EC589B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4" y="2202447"/>
                <a:ext cx="24632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C70D749-80E0-E76B-4120-F9104DA589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4" y="2717062"/>
                <a:ext cx="24632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37A8AFB-7F90-AAA6-49F5-022E21ACF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3" y="1903228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B94EBAD-8D03-2DC5-6B7D-7B3A68B58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1" y="2009553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EC22DA7-3B44-C3A2-635D-9A4DFB66E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0" y="2300175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E03C6E7-6BF6-E145-E192-A1F2008727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0" y="2647504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1C323E1-47FC-9420-249A-7A5FCD65BA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0" y="2571750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F714264-F5B2-0942-1BC4-D0FA82A86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041" y="2446378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045D562-36FE-E725-D1C9-611A4812B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8" y="2388782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4AC8661-D62A-2718-D850-C2F76ADAE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040" y="2519916"/>
                <a:ext cx="24632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E0FB256-2064-089D-EE0B-9F5FB1405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5" y="2346254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6604C43-CC2F-5DC7-DE3B-D3A14384B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4" y="2601272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C36564F-F9A4-E81F-94A3-085AE1737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4" y="1951259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6F1B006-1093-8490-F422-21B85870C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4" y="2151785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28341E3-E140-A63B-3B39-33B4D4B39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674" y="2259932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129FD93-E0A1-87E4-F54F-D005272897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3" y="1983482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8B5C31D-8D8A-99A1-8D00-69BD973436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2" y="2059406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F461B0C-0341-93E0-474D-FC9BC7C42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2" y="1858880"/>
                <a:ext cx="24632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C53CCCC-BC8E-CEB5-0A9C-CA4A9090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101" y="2477488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67EEAD6-F7C5-C3E4-1238-F69CAD3269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8666" y="2410935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F896F89-45FD-94FB-97DC-C3AF20448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421" y="2681372"/>
                <a:ext cx="24632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" name="Graphic 1759" descr="Male profile">
                <a:extLst>
                  <a:ext uri="{FF2B5EF4-FFF2-40B4-BE49-F238E27FC236}">
                    <a16:creationId xmlns:a16="http://schemas.microsoft.com/office/drawing/2014/main" id="{4622BE9F-311C-8C2E-BF37-BDECAF782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lc="http://schemas.openxmlformats.org/drawingml/2006/lockedCanvas"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59348" y="1757916"/>
                <a:ext cx="673396" cy="803199"/>
              </a:xfrm>
              <a:prstGeom prst="rect">
                <a:avLst/>
              </a:prstGeom>
            </p:spPr>
          </p:pic>
        </p:grpSp>
        <p:sp>
          <p:nvSpPr>
            <p:cNvPr id="18" name="Flowchart: Decision 17">
              <a:extLst>
                <a:ext uri="{FF2B5EF4-FFF2-40B4-BE49-F238E27FC236}">
                  <a16:creationId xmlns:a16="http://schemas.microsoft.com/office/drawing/2014/main" id="{CE800CFE-8B82-E90E-95FF-703F507B5DA9}"/>
                </a:ext>
              </a:extLst>
            </p:cNvPr>
            <p:cNvSpPr/>
            <p:nvPr/>
          </p:nvSpPr>
          <p:spPr>
            <a:xfrm rot="2027059" flipH="1">
              <a:off x="7064755" y="3373126"/>
              <a:ext cx="45719" cy="555314"/>
            </a:xfrm>
            <a:prstGeom prst="flowChartDecision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0864B843-3BD9-3E99-2A7F-5C96D855A035}"/>
                </a:ext>
              </a:extLst>
            </p:cNvPr>
            <p:cNvSpPr/>
            <p:nvPr/>
          </p:nvSpPr>
          <p:spPr>
            <a:xfrm rot="2027059" flipH="1">
              <a:off x="6938525" y="2827385"/>
              <a:ext cx="67422" cy="1110221"/>
            </a:xfrm>
            <a:prstGeom prst="flowChartDecision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lowchart: Decision 19">
              <a:extLst>
                <a:ext uri="{FF2B5EF4-FFF2-40B4-BE49-F238E27FC236}">
                  <a16:creationId xmlns:a16="http://schemas.microsoft.com/office/drawing/2014/main" id="{88975C1C-2697-B4FB-1E32-71E1FE95A7B1}"/>
                </a:ext>
              </a:extLst>
            </p:cNvPr>
            <p:cNvSpPr/>
            <p:nvPr/>
          </p:nvSpPr>
          <p:spPr>
            <a:xfrm rot="2027059" flipH="1">
              <a:off x="6714406" y="3022872"/>
              <a:ext cx="56061" cy="650439"/>
            </a:xfrm>
            <a:prstGeom prst="flowChartDecision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lowchart: Decision 20">
              <a:extLst>
                <a:ext uri="{FF2B5EF4-FFF2-40B4-BE49-F238E27FC236}">
                  <a16:creationId xmlns:a16="http://schemas.microsoft.com/office/drawing/2014/main" id="{49FCA924-A594-C0FF-7EB6-A37A9585688D}"/>
                </a:ext>
              </a:extLst>
            </p:cNvPr>
            <p:cNvSpPr/>
            <p:nvPr/>
          </p:nvSpPr>
          <p:spPr>
            <a:xfrm rot="19057911" flipH="1">
              <a:off x="5915683" y="2883607"/>
              <a:ext cx="45719" cy="589810"/>
            </a:xfrm>
            <a:prstGeom prst="flowChartDecision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C2C91BA-E82E-6E5B-E94B-733D53FCC1E4}"/>
                </a:ext>
              </a:extLst>
            </p:cNvPr>
            <p:cNvCxnSpPr/>
            <p:nvPr/>
          </p:nvCxnSpPr>
          <p:spPr>
            <a:xfrm>
              <a:off x="5722919" y="3156113"/>
              <a:ext cx="206826" cy="2511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0040917-12BD-B01C-9C3E-6169206D6BE6}"/>
                </a:ext>
              </a:extLst>
            </p:cNvPr>
            <p:cNvCxnSpPr/>
            <p:nvPr/>
          </p:nvCxnSpPr>
          <p:spPr>
            <a:xfrm>
              <a:off x="5666211" y="3286780"/>
              <a:ext cx="206826" cy="2511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D30813-9A52-6E0C-4071-FC928F44E08B}"/>
                </a:ext>
              </a:extLst>
            </p:cNvPr>
            <p:cNvCxnSpPr/>
            <p:nvPr/>
          </p:nvCxnSpPr>
          <p:spPr>
            <a:xfrm>
              <a:off x="5812326" y="3327686"/>
              <a:ext cx="206826" cy="2511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A2F46B-65D7-87D7-6944-72844328C2C8}"/>
                </a:ext>
              </a:extLst>
            </p:cNvPr>
            <p:cNvCxnSpPr/>
            <p:nvPr/>
          </p:nvCxnSpPr>
          <p:spPr>
            <a:xfrm>
              <a:off x="5883040" y="3202092"/>
              <a:ext cx="206826" cy="2511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E8333-D1D6-EB2E-31D5-56D86733D048}"/>
                </a:ext>
              </a:extLst>
            </p:cNvPr>
            <p:cNvCxnSpPr/>
            <p:nvPr/>
          </p:nvCxnSpPr>
          <p:spPr>
            <a:xfrm>
              <a:off x="5718916" y="3386988"/>
              <a:ext cx="206826" cy="2511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3BAF8D-A386-34BC-1F5A-409B9FF2505F}"/>
                </a:ext>
              </a:extLst>
            </p:cNvPr>
            <p:cNvCxnSpPr/>
            <p:nvPr/>
          </p:nvCxnSpPr>
          <p:spPr>
            <a:xfrm>
              <a:off x="5769624" y="3093680"/>
              <a:ext cx="206826" cy="2511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831037-0ABF-33B4-EFBC-52E814B2C34F}"/>
                </a:ext>
              </a:extLst>
            </p:cNvPr>
            <p:cNvCxnSpPr/>
            <p:nvPr/>
          </p:nvCxnSpPr>
          <p:spPr>
            <a:xfrm>
              <a:off x="5813217" y="3070536"/>
              <a:ext cx="206826" cy="2511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Decision 28">
              <a:extLst>
                <a:ext uri="{FF2B5EF4-FFF2-40B4-BE49-F238E27FC236}">
                  <a16:creationId xmlns:a16="http://schemas.microsoft.com/office/drawing/2014/main" id="{A6CEABC7-2AC0-8F3D-FE14-BC300D2611A9}"/>
                </a:ext>
              </a:extLst>
            </p:cNvPr>
            <p:cNvSpPr/>
            <p:nvPr/>
          </p:nvSpPr>
          <p:spPr>
            <a:xfrm rot="18822321" flipH="1">
              <a:off x="6457939" y="3583649"/>
              <a:ext cx="56061" cy="650439"/>
            </a:xfrm>
            <a:prstGeom prst="flowChartDecision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lowchart: Decision 29">
              <a:extLst>
                <a:ext uri="{FF2B5EF4-FFF2-40B4-BE49-F238E27FC236}">
                  <a16:creationId xmlns:a16="http://schemas.microsoft.com/office/drawing/2014/main" id="{63412FB9-AA1F-324F-C7E3-D3FCE2680420}"/>
                </a:ext>
              </a:extLst>
            </p:cNvPr>
            <p:cNvSpPr/>
            <p:nvPr/>
          </p:nvSpPr>
          <p:spPr>
            <a:xfrm rot="2803186" flipH="1">
              <a:off x="5933815" y="3322090"/>
              <a:ext cx="45719" cy="496374"/>
            </a:xfrm>
            <a:prstGeom prst="flowChartDecision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854DA9-16BA-013D-8B6F-15626D7AB590}"/>
                </a:ext>
              </a:extLst>
            </p:cNvPr>
            <p:cNvCxnSpPr/>
            <p:nvPr/>
          </p:nvCxnSpPr>
          <p:spPr>
            <a:xfrm>
              <a:off x="5818899" y="3243384"/>
              <a:ext cx="206826" cy="2511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838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0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0"/>
          <p:cNvGrpSpPr/>
          <p:nvPr/>
        </p:nvGrpSpPr>
        <p:grpSpPr>
          <a:xfrm>
            <a:off x="520008" y="1267050"/>
            <a:ext cx="3869790" cy="3336828"/>
            <a:chOff x="520010" y="913806"/>
            <a:chExt cx="4279321" cy="3689957"/>
          </a:xfrm>
        </p:grpSpPr>
        <p:grpSp>
          <p:nvGrpSpPr>
            <p:cNvPr id="773" name="Google Shape;773;p40"/>
            <p:cNvGrpSpPr/>
            <p:nvPr/>
          </p:nvGrpSpPr>
          <p:grpSpPr>
            <a:xfrm>
              <a:off x="556838" y="1010468"/>
              <a:ext cx="4235148" cy="3496847"/>
              <a:chOff x="3257382" y="114825"/>
              <a:chExt cx="1326095" cy="1094954"/>
            </a:xfrm>
          </p:grpSpPr>
          <p:sp>
            <p:nvSpPr>
              <p:cNvPr id="774" name="Google Shape;774;p40"/>
              <p:cNvSpPr/>
              <p:nvPr/>
            </p:nvSpPr>
            <p:spPr>
              <a:xfrm>
                <a:off x="4310616" y="243907"/>
                <a:ext cx="272860" cy="341306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3257382" y="114825"/>
                <a:ext cx="1233017" cy="1094954"/>
              </a:xfrm>
              <a:custGeom>
                <a:avLst/>
                <a:gdLst/>
                <a:ahLst/>
                <a:cxnLst/>
                <a:rect l="l" t="t" r="r" b="b"/>
                <a:pathLst>
                  <a:path w="34750" h="30859" extrusionOk="0">
                    <a:moveTo>
                      <a:pt x="19927" y="1"/>
                    </a:moveTo>
                    <a:cubicBezTo>
                      <a:pt x="17317" y="1"/>
                      <a:pt x="14720" y="895"/>
                      <a:pt x="13116" y="2899"/>
                    </a:cubicBezTo>
                    <a:cubicBezTo>
                      <a:pt x="11970" y="4342"/>
                      <a:pt x="11440" y="6203"/>
                      <a:pt x="10492" y="7795"/>
                    </a:cubicBezTo>
                    <a:cubicBezTo>
                      <a:pt x="9346" y="9768"/>
                      <a:pt x="7606" y="11332"/>
                      <a:pt x="5837" y="12832"/>
                    </a:cubicBezTo>
                    <a:cubicBezTo>
                      <a:pt x="4542" y="13949"/>
                      <a:pt x="3184" y="15074"/>
                      <a:pt x="2208" y="16517"/>
                    </a:cubicBezTo>
                    <a:cubicBezTo>
                      <a:pt x="262" y="19290"/>
                      <a:pt x="1" y="23118"/>
                      <a:pt x="1472" y="26153"/>
                    </a:cubicBezTo>
                    <a:cubicBezTo>
                      <a:pt x="2859" y="28926"/>
                      <a:pt x="5250" y="30135"/>
                      <a:pt x="8221" y="30312"/>
                    </a:cubicBezTo>
                    <a:cubicBezTo>
                      <a:pt x="12027" y="30574"/>
                      <a:pt x="15826" y="30786"/>
                      <a:pt x="19632" y="30843"/>
                    </a:cubicBezTo>
                    <a:cubicBezTo>
                      <a:pt x="20489" y="30852"/>
                      <a:pt x="21343" y="30858"/>
                      <a:pt x="22195" y="30858"/>
                    </a:cubicBezTo>
                    <a:cubicBezTo>
                      <a:pt x="23952" y="30858"/>
                      <a:pt x="25703" y="30832"/>
                      <a:pt x="27470" y="30751"/>
                    </a:cubicBezTo>
                    <a:cubicBezTo>
                      <a:pt x="29126" y="30666"/>
                      <a:pt x="30894" y="30517"/>
                      <a:pt x="32246" y="29577"/>
                    </a:cubicBezTo>
                    <a:cubicBezTo>
                      <a:pt x="34042" y="28339"/>
                      <a:pt x="34750" y="25976"/>
                      <a:pt x="34488" y="23825"/>
                    </a:cubicBezTo>
                    <a:cubicBezTo>
                      <a:pt x="34219" y="21703"/>
                      <a:pt x="33102" y="19757"/>
                      <a:pt x="31863" y="17989"/>
                    </a:cubicBezTo>
                    <a:cubicBezTo>
                      <a:pt x="31099" y="16899"/>
                      <a:pt x="30243" y="15866"/>
                      <a:pt x="29656" y="14657"/>
                    </a:cubicBezTo>
                    <a:cubicBezTo>
                      <a:pt x="28680" y="12683"/>
                      <a:pt x="28447" y="10476"/>
                      <a:pt x="28029" y="8325"/>
                    </a:cubicBezTo>
                    <a:cubicBezTo>
                      <a:pt x="27591" y="6111"/>
                      <a:pt x="27675" y="3727"/>
                      <a:pt x="25971" y="1986"/>
                    </a:cubicBezTo>
                    <a:cubicBezTo>
                      <a:pt x="25058" y="1039"/>
                      <a:pt x="23728" y="543"/>
                      <a:pt x="22433" y="274"/>
                    </a:cubicBezTo>
                    <a:cubicBezTo>
                      <a:pt x="21619" y="95"/>
                      <a:pt x="20772" y="1"/>
                      <a:pt x="199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40"/>
            <p:cNvGrpSpPr/>
            <p:nvPr/>
          </p:nvGrpSpPr>
          <p:grpSpPr>
            <a:xfrm>
              <a:off x="1174871" y="2057672"/>
              <a:ext cx="3433642" cy="2314438"/>
              <a:chOff x="3450898" y="2575754"/>
              <a:chExt cx="1075130" cy="724711"/>
            </a:xfrm>
          </p:grpSpPr>
          <p:sp>
            <p:nvSpPr>
              <p:cNvPr id="777" name="Google Shape;777;p40"/>
              <p:cNvSpPr/>
              <p:nvPr/>
            </p:nvSpPr>
            <p:spPr>
              <a:xfrm>
                <a:off x="3451927" y="2872699"/>
                <a:ext cx="1747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4450" y="913"/>
                    </a:lnTo>
                    <a:cubicBezTo>
                      <a:pt x="4719" y="913"/>
                      <a:pt x="4924" y="708"/>
                      <a:pt x="4924" y="446"/>
                    </a:cubicBezTo>
                    <a:cubicBezTo>
                      <a:pt x="4924" y="206"/>
                      <a:pt x="4719" y="1"/>
                      <a:pt x="4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3658004" y="2872699"/>
                <a:ext cx="13809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914" extrusionOk="0">
                    <a:moveTo>
                      <a:pt x="467" y="1"/>
                    </a:moveTo>
                    <a:cubicBezTo>
                      <a:pt x="234" y="1"/>
                      <a:pt x="29" y="178"/>
                      <a:pt x="0" y="411"/>
                    </a:cubicBezTo>
                    <a:cubicBezTo>
                      <a:pt x="0" y="680"/>
                      <a:pt x="205" y="913"/>
                      <a:pt x="467" y="913"/>
                    </a:cubicBezTo>
                    <a:lnTo>
                      <a:pt x="3445" y="913"/>
                    </a:lnTo>
                    <a:cubicBezTo>
                      <a:pt x="3714" y="913"/>
                      <a:pt x="3891" y="708"/>
                      <a:pt x="3891" y="446"/>
                    </a:cubicBezTo>
                    <a:cubicBezTo>
                      <a:pt x="3891" y="206"/>
                      <a:pt x="3714" y="1"/>
                      <a:pt x="3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3985321" y="2872699"/>
                <a:ext cx="3409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9169" y="913"/>
                    </a:lnTo>
                    <a:cubicBezTo>
                      <a:pt x="9402" y="913"/>
                      <a:pt x="9607" y="708"/>
                      <a:pt x="9607" y="446"/>
                    </a:cubicBezTo>
                    <a:cubicBezTo>
                      <a:pt x="9607" y="206"/>
                      <a:pt x="9402" y="1"/>
                      <a:pt x="9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4362844" y="2872699"/>
                <a:ext cx="13181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3240" y="913"/>
                    </a:lnTo>
                    <a:cubicBezTo>
                      <a:pt x="3509" y="913"/>
                      <a:pt x="3714" y="708"/>
                      <a:pt x="3714" y="446"/>
                    </a:cubicBezTo>
                    <a:cubicBezTo>
                      <a:pt x="3714" y="206"/>
                      <a:pt x="3509" y="1"/>
                      <a:pt x="3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4081440" y="2951291"/>
                <a:ext cx="31380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3" extrusionOk="0">
                    <a:moveTo>
                      <a:pt x="446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8405" y="913"/>
                    </a:lnTo>
                    <a:cubicBezTo>
                      <a:pt x="8638" y="913"/>
                      <a:pt x="8844" y="708"/>
                      <a:pt x="8844" y="467"/>
                    </a:cubicBezTo>
                    <a:cubicBezTo>
                      <a:pt x="8844" y="205"/>
                      <a:pt x="8638" y="0"/>
                      <a:pt x="8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4422560" y="2951291"/>
                <a:ext cx="9190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39" y="913"/>
                    </a:cubicBezTo>
                    <a:lnTo>
                      <a:pt x="2151" y="913"/>
                    </a:lnTo>
                    <a:cubicBezTo>
                      <a:pt x="2385" y="913"/>
                      <a:pt x="2590" y="708"/>
                      <a:pt x="2590" y="467"/>
                    </a:cubicBezTo>
                    <a:cubicBezTo>
                      <a:pt x="2590" y="205"/>
                      <a:pt x="2385" y="0"/>
                      <a:pt x="2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3985321" y="2951291"/>
                <a:ext cx="6706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1443" y="913"/>
                    </a:lnTo>
                    <a:cubicBezTo>
                      <a:pt x="1677" y="913"/>
                      <a:pt x="1889" y="708"/>
                      <a:pt x="1889" y="467"/>
                    </a:cubicBezTo>
                    <a:cubicBezTo>
                      <a:pt x="1889" y="205"/>
                      <a:pt x="1677" y="0"/>
                      <a:pt x="14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3772964" y="2951291"/>
                <a:ext cx="16744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46" y="913"/>
                    </a:cubicBezTo>
                    <a:lnTo>
                      <a:pt x="4450" y="913"/>
                    </a:lnTo>
                    <a:cubicBezTo>
                      <a:pt x="4599" y="913"/>
                      <a:pt x="4719" y="792"/>
                      <a:pt x="4719" y="644"/>
                    </a:cubicBezTo>
                    <a:lnTo>
                      <a:pt x="4719" y="290"/>
                    </a:lnTo>
                    <a:cubicBezTo>
                      <a:pt x="4719" y="142"/>
                      <a:pt x="4599" y="0"/>
                      <a:pt x="4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3523954" y="2951291"/>
                <a:ext cx="21967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13" extrusionOk="0">
                    <a:moveTo>
                      <a:pt x="298" y="0"/>
                    </a:moveTo>
                    <a:cubicBezTo>
                      <a:pt x="121" y="0"/>
                      <a:pt x="1" y="142"/>
                      <a:pt x="1" y="290"/>
                    </a:cubicBezTo>
                    <a:lnTo>
                      <a:pt x="1" y="644"/>
                    </a:lnTo>
                    <a:cubicBezTo>
                      <a:pt x="1" y="792"/>
                      <a:pt x="121" y="913"/>
                      <a:pt x="298" y="913"/>
                    </a:cubicBezTo>
                    <a:lnTo>
                      <a:pt x="5724" y="913"/>
                    </a:lnTo>
                    <a:cubicBezTo>
                      <a:pt x="5985" y="913"/>
                      <a:pt x="6191" y="708"/>
                      <a:pt x="6191" y="467"/>
                    </a:cubicBezTo>
                    <a:cubicBezTo>
                      <a:pt x="6191" y="205"/>
                      <a:pt x="5985" y="0"/>
                      <a:pt x="5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3451927" y="2951291"/>
                <a:ext cx="36689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587" y="913"/>
                    </a:lnTo>
                    <a:cubicBezTo>
                      <a:pt x="828" y="913"/>
                      <a:pt x="1033" y="708"/>
                      <a:pt x="1033" y="467"/>
                    </a:cubicBezTo>
                    <a:cubicBezTo>
                      <a:pt x="1033" y="205"/>
                      <a:pt x="828" y="0"/>
                      <a:pt x="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3450898" y="3030592"/>
                <a:ext cx="37756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641" h="914" extrusionOk="0">
                    <a:moveTo>
                      <a:pt x="532" y="1"/>
                    </a:moveTo>
                    <a:cubicBezTo>
                      <a:pt x="234" y="1"/>
                      <a:pt x="1" y="206"/>
                      <a:pt x="1" y="475"/>
                    </a:cubicBezTo>
                    <a:cubicBezTo>
                      <a:pt x="1" y="708"/>
                      <a:pt x="234" y="913"/>
                      <a:pt x="532" y="913"/>
                    </a:cubicBezTo>
                    <a:lnTo>
                      <a:pt x="10082" y="913"/>
                    </a:lnTo>
                    <a:cubicBezTo>
                      <a:pt x="10372" y="913"/>
                      <a:pt x="10641" y="708"/>
                      <a:pt x="10641" y="475"/>
                    </a:cubicBezTo>
                    <a:cubicBezTo>
                      <a:pt x="10641" y="206"/>
                      <a:pt x="10372" y="1"/>
                      <a:pt x="10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4004126" y="3030592"/>
                <a:ext cx="35674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914" extrusionOk="0">
                    <a:moveTo>
                      <a:pt x="326" y="1"/>
                    </a:moveTo>
                    <a:cubicBezTo>
                      <a:pt x="121" y="1"/>
                      <a:pt x="1" y="206"/>
                      <a:pt x="1" y="475"/>
                    </a:cubicBezTo>
                    <a:cubicBezTo>
                      <a:pt x="1" y="708"/>
                      <a:pt x="121" y="913"/>
                      <a:pt x="326" y="913"/>
                    </a:cubicBezTo>
                    <a:lnTo>
                      <a:pt x="9728" y="913"/>
                    </a:lnTo>
                    <a:cubicBezTo>
                      <a:pt x="9905" y="913"/>
                      <a:pt x="10053" y="708"/>
                      <a:pt x="10053" y="475"/>
                    </a:cubicBezTo>
                    <a:cubicBezTo>
                      <a:pt x="10053" y="206"/>
                      <a:pt x="9905" y="1"/>
                      <a:pt x="9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4395204" y="3030592"/>
                <a:ext cx="130824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3248" y="913"/>
                    </a:lnTo>
                    <a:cubicBezTo>
                      <a:pt x="3481" y="913"/>
                      <a:pt x="3686" y="708"/>
                      <a:pt x="3686" y="475"/>
                    </a:cubicBezTo>
                    <a:cubicBezTo>
                      <a:pt x="3686" y="206"/>
                      <a:pt x="3481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4107555" y="3110177"/>
                <a:ext cx="3818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3" extrusionOk="0">
                    <a:moveTo>
                      <a:pt x="446" y="0"/>
                    </a:moveTo>
                    <a:cubicBezTo>
                      <a:pt x="213" y="0"/>
                      <a:pt x="0" y="205"/>
                      <a:pt x="0" y="439"/>
                    </a:cubicBezTo>
                    <a:cubicBezTo>
                      <a:pt x="0" y="708"/>
                      <a:pt x="213" y="913"/>
                      <a:pt x="446" y="913"/>
                    </a:cubicBezTo>
                    <a:lnTo>
                      <a:pt x="10322" y="913"/>
                    </a:lnTo>
                    <a:cubicBezTo>
                      <a:pt x="10584" y="913"/>
                      <a:pt x="10761" y="708"/>
                      <a:pt x="10761" y="439"/>
                    </a:cubicBezTo>
                    <a:cubicBezTo>
                      <a:pt x="10761" y="205"/>
                      <a:pt x="10584" y="0"/>
                      <a:pt x="10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3537757" y="3110177"/>
                <a:ext cx="301246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913" extrusionOk="0">
                    <a:moveTo>
                      <a:pt x="468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8"/>
                      <a:pt x="206" y="913"/>
                      <a:pt x="468" y="913"/>
                    </a:cubicBezTo>
                    <a:lnTo>
                      <a:pt x="8044" y="913"/>
                    </a:lnTo>
                    <a:cubicBezTo>
                      <a:pt x="8278" y="913"/>
                      <a:pt x="8490" y="708"/>
                      <a:pt x="8490" y="439"/>
                    </a:cubicBezTo>
                    <a:cubicBezTo>
                      <a:pt x="8490" y="205"/>
                      <a:pt x="8278" y="0"/>
                      <a:pt x="80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3857800" y="3110177"/>
                <a:ext cx="19558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913" extrusionOk="0">
                    <a:moveTo>
                      <a:pt x="467" y="0"/>
                    </a:moveTo>
                    <a:cubicBezTo>
                      <a:pt x="206" y="0"/>
                      <a:pt x="0" y="205"/>
                      <a:pt x="0" y="439"/>
                    </a:cubicBezTo>
                    <a:cubicBezTo>
                      <a:pt x="0" y="708"/>
                      <a:pt x="206" y="913"/>
                      <a:pt x="467" y="913"/>
                    </a:cubicBezTo>
                    <a:lnTo>
                      <a:pt x="5066" y="913"/>
                    </a:lnTo>
                    <a:cubicBezTo>
                      <a:pt x="5306" y="913"/>
                      <a:pt x="5511" y="708"/>
                      <a:pt x="5511" y="439"/>
                    </a:cubicBezTo>
                    <a:cubicBezTo>
                      <a:pt x="5511" y="205"/>
                      <a:pt x="5306" y="0"/>
                      <a:pt x="50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3658004" y="3189727"/>
                <a:ext cx="5851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1175" y="885"/>
                    </a:lnTo>
                    <a:cubicBezTo>
                      <a:pt x="1443" y="885"/>
                      <a:pt x="1649" y="673"/>
                      <a:pt x="1649" y="439"/>
                    </a:cubicBezTo>
                    <a:cubicBezTo>
                      <a:pt x="1649" y="178"/>
                      <a:pt x="1443" y="1"/>
                      <a:pt x="1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3451927" y="3189727"/>
                <a:ext cx="155910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886" extrusionOk="0">
                    <a:moveTo>
                      <a:pt x="439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39" y="885"/>
                    </a:cubicBezTo>
                    <a:lnTo>
                      <a:pt x="4393" y="885"/>
                    </a:ln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3737305" y="3189727"/>
                <a:ext cx="5450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886" extrusionOk="0">
                    <a:moveTo>
                      <a:pt x="475" y="1"/>
                    </a:moveTo>
                    <a:cubicBezTo>
                      <a:pt x="213" y="1"/>
                      <a:pt x="1" y="178"/>
                      <a:pt x="1" y="439"/>
                    </a:cubicBezTo>
                    <a:cubicBezTo>
                      <a:pt x="1" y="673"/>
                      <a:pt x="213" y="885"/>
                      <a:pt x="475" y="885"/>
                    </a:cubicBezTo>
                    <a:lnTo>
                      <a:pt x="1062" y="885"/>
                    </a:lnTo>
                    <a:cubicBezTo>
                      <a:pt x="1331" y="885"/>
                      <a:pt x="1536" y="673"/>
                      <a:pt x="1536" y="439"/>
                    </a:cubicBezTo>
                    <a:cubicBezTo>
                      <a:pt x="1536" y="178"/>
                      <a:pt x="1331" y="1"/>
                      <a:pt x="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3812632" y="3189727"/>
                <a:ext cx="2427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886" extrusionOk="0">
                    <a:moveTo>
                      <a:pt x="474" y="1"/>
                    </a:moveTo>
                    <a:cubicBezTo>
                      <a:pt x="212" y="1"/>
                      <a:pt x="0" y="178"/>
                      <a:pt x="0" y="439"/>
                    </a:cubicBezTo>
                    <a:cubicBezTo>
                      <a:pt x="0" y="673"/>
                      <a:pt x="212" y="885"/>
                      <a:pt x="474" y="885"/>
                    </a:cubicBezTo>
                    <a:lnTo>
                      <a:pt x="6402" y="885"/>
                    </a:lnTo>
                    <a:cubicBezTo>
                      <a:pt x="6664" y="885"/>
                      <a:pt x="6841" y="673"/>
                      <a:pt x="6841" y="439"/>
                    </a:cubicBezTo>
                    <a:cubicBezTo>
                      <a:pt x="6841" y="178"/>
                      <a:pt x="6664" y="1"/>
                      <a:pt x="6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4089991" y="3189727"/>
                <a:ext cx="109712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2653" y="885"/>
                    </a:lnTo>
                    <a:cubicBezTo>
                      <a:pt x="2887" y="885"/>
                      <a:pt x="3092" y="673"/>
                      <a:pt x="3092" y="439"/>
                    </a:cubicBezTo>
                    <a:cubicBezTo>
                      <a:pt x="3092" y="178"/>
                      <a:pt x="2887" y="1"/>
                      <a:pt x="2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4246855" y="3189727"/>
                <a:ext cx="111734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886" extrusionOk="0">
                    <a:moveTo>
                      <a:pt x="468" y="1"/>
                    </a:moveTo>
                    <a:cubicBezTo>
                      <a:pt x="206" y="1"/>
                      <a:pt x="1" y="178"/>
                      <a:pt x="1" y="439"/>
                    </a:cubicBezTo>
                    <a:cubicBezTo>
                      <a:pt x="1" y="673"/>
                      <a:pt x="206" y="885"/>
                      <a:pt x="468" y="885"/>
                    </a:cubicBezTo>
                    <a:lnTo>
                      <a:pt x="2710" y="885"/>
                    </a:lnTo>
                    <a:cubicBezTo>
                      <a:pt x="2944" y="885"/>
                      <a:pt x="3149" y="673"/>
                      <a:pt x="3149" y="439"/>
                    </a:cubicBezTo>
                    <a:cubicBezTo>
                      <a:pt x="3149" y="178"/>
                      <a:pt x="2944" y="1"/>
                      <a:pt x="27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4415038" y="3189727"/>
                <a:ext cx="743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886" extrusionOk="0">
                    <a:moveTo>
                      <a:pt x="446" y="1"/>
                    </a:moveTo>
                    <a:cubicBezTo>
                      <a:pt x="177" y="1"/>
                      <a:pt x="1" y="178"/>
                      <a:pt x="1" y="439"/>
                    </a:cubicBezTo>
                    <a:cubicBezTo>
                      <a:pt x="1" y="673"/>
                      <a:pt x="177" y="885"/>
                      <a:pt x="446" y="885"/>
                    </a:cubicBezTo>
                    <a:lnTo>
                      <a:pt x="1656" y="885"/>
                    </a:lnTo>
                    <a:cubicBezTo>
                      <a:pt x="1918" y="885"/>
                      <a:pt x="2095" y="673"/>
                      <a:pt x="2095" y="439"/>
                    </a:cubicBezTo>
                    <a:cubicBezTo>
                      <a:pt x="2095" y="178"/>
                      <a:pt x="1918" y="1"/>
                      <a:pt x="16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3640156" y="3268034"/>
                <a:ext cx="23123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6042" y="914"/>
                    </a:lnTo>
                    <a:cubicBezTo>
                      <a:pt x="6311" y="914"/>
                      <a:pt x="6516" y="708"/>
                      <a:pt x="6516" y="475"/>
                    </a:cubicBezTo>
                    <a:cubicBezTo>
                      <a:pt x="6516" y="206"/>
                      <a:pt x="6311" y="1"/>
                      <a:pt x="6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3916274" y="3268034"/>
                <a:ext cx="6181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14" extrusionOk="0">
                    <a:moveTo>
                      <a:pt x="439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39" y="914"/>
                    </a:cubicBezTo>
                    <a:lnTo>
                      <a:pt x="1295" y="914"/>
                    </a:lnTo>
                    <a:cubicBezTo>
                      <a:pt x="1564" y="914"/>
                      <a:pt x="1741" y="708"/>
                      <a:pt x="1741" y="475"/>
                    </a:cubicBezTo>
                    <a:cubicBezTo>
                      <a:pt x="1741" y="206"/>
                      <a:pt x="1564" y="1"/>
                      <a:pt x="1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4041772" y="3268034"/>
                <a:ext cx="18404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4720" y="914"/>
                    </a:lnTo>
                    <a:cubicBezTo>
                      <a:pt x="4981" y="914"/>
                      <a:pt x="5186" y="708"/>
                      <a:pt x="5186" y="475"/>
                    </a:cubicBezTo>
                    <a:cubicBezTo>
                      <a:pt x="5186" y="206"/>
                      <a:pt x="4981" y="1"/>
                      <a:pt x="47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4258174" y="3268034"/>
                <a:ext cx="15062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914" extrusionOk="0">
                    <a:moveTo>
                      <a:pt x="446" y="1"/>
                    </a:moveTo>
                    <a:cubicBezTo>
                      <a:pt x="212" y="1"/>
                      <a:pt x="0" y="206"/>
                      <a:pt x="0" y="475"/>
                    </a:cubicBezTo>
                    <a:cubicBezTo>
                      <a:pt x="0" y="708"/>
                      <a:pt x="212" y="914"/>
                      <a:pt x="446" y="914"/>
                    </a:cubicBezTo>
                    <a:lnTo>
                      <a:pt x="3778" y="914"/>
                    </a:lnTo>
                    <a:cubicBezTo>
                      <a:pt x="4040" y="914"/>
                      <a:pt x="4245" y="708"/>
                      <a:pt x="4245" y="475"/>
                    </a:cubicBezTo>
                    <a:cubicBezTo>
                      <a:pt x="4245" y="206"/>
                      <a:pt x="4040" y="1"/>
                      <a:pt x="3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4130653" y="2643772"/>
                <a:ext cx="38182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4" extrusionOk="0">
                    <a:moveTo>
                      <a:pt x="446" y="1"/>
                    </a:moveTo>
                    <a:cubicBezTo>
                      <a:pt x="177" y="1"/>
                      <a:pt x="0" y="206"/>
                      <a:pt x="0" y="468"/>
                    </a:cubicBezTo>
                    <a:cubicBezTo>
                      <a:pt x="0" y="708"/>
                      <a:pt x="177" y="914"/>
                      <a:pt x="446" y="914"/>
                    </a:cubicBezTo>
                    <a:lnTo>
                      <a:pt x="10315" y="914"/>
                    </a:lnTo>
                    <a:cubicBezTo>
                      <a:pt x="10555" y="914"/>
                      <a:pt x="10760" y="708"/>
                      <a:pt x="10760" y="468"/>
                    </a:cubicBezTo>
                    <a:cubicBezTo>
                      <a:pt x="10760" y="206"/>
                      <a:pt x="10555" y="1"/>
                      <a:pt x="10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4199665" y="2575754"/>
                <a:ext cx="7433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39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1649" y="913"/>
                    </a:lnTo>
                    <a:cubicBezTo>
                      <a:pt x="1890" y="913"/>
                      <a:pt x="2095" y="708"/>
                      <a:pt x="2095" y="439"/>
                    </a:cubicBezTo>
                    <a:cubicBezTo>
                      <a:pt x="2095" y="206"/>
                      <a:pt x="1890" y="1"/>
                      <a:pt x="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3988337" y="2575754"/>
                <a:ext cx="177980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14" extrusionOk="0">
                    <a:moveTo>
                      <a:pt x="474" y="1"/>
                    </a:moveTo>
                    <a:cubicBezTo>
                      <a:pt x="212" y="1"/>
                      <a:pt x="0" y="206"/>
                      <a:pt x="0" y="439"/>
                    </a:cubicBezTo>
                    <a:cubicBezTo>
                      <a:pt x="0" y="708"/>
                      <a:pt x="212" y="913"/>
                      <a:pt x="474" y="913"/>
                    </a:cubicBezTo>
                    <a:lnTo>
                      <a:pt x="4570" y="913"/>
                    </a:lnTo>
                    <a:cubicBezTo>
                      <a:pt x="4811" y="913"/>
                      <a:pt x="5016" y="708"/>
                      <a:pt x="5016" y="439"/>
                    </a:cubicBezTo>
                    <a:cubicBezTo>
                      <a:pt x="5016" y="206"/>
                      <a:pt x="4811" y="1"/>
                      <a:pt x="4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4299084" y="2575754"/>
                <a:ext cx="213392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39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5568" y="913"/>
                    </a:lnTo>
                    <a:cubicBezTo>
                      <a:pt x="5808" y="913"/>
                      <a:pt x="6013" y="708"/>
                      <a:pt x="6013" y="439"/>
                    </a:cubicBezTo>
                    <a:cubicBezTo>
                      <a:pt x="6013" y="206"/>
                      <a:pt x="5808" y="1"/>
                      <a:pt x="5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4112806" y="2723109"/>
                <a:ext cx="10999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914" extrusionOk="0">
                    <a:moveTo>
                      <a:pt x="475" y="0"/>
                    </a:moveTo>
                    <a:cubicBezTo>
                      <a:pt x="206" y="0"/>
                      <a:pt x="1" y="206"/>
                      <a:pt x="1" y="446"/>
                    </a:cubicBezTo>
                    <a:cubicBezTo>
                      <a:pt x="1" y="708"/>
                      <a:pt x="206" y="913"/>
                      <a:pt x="475" y="913"/>
                    </a:cubicBezTo>
                    <a:lnTo>
                      <a:pt x="2654" y="913"/>
                    </a:lnTo>
                    <a:cubicBezTo>
                      <a:pt x="2894" y="913"/>
                      <a:pt x="3100" y="708"/>
                      <a:pt x="3100" y="446"/>
                    </a:cubicBezTo>
                    <a:cubicBezTo>
                      <a:pt x="3100" y="206"/>
                      <a:pt x="289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4269705" y="2723109"/>
                <a:ext cx="11198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914" extrusionOk="0">
                    <a:moveTo>
                      <a:pt x="446" y="0"/>
                    </a:moveTo>
                    <a:cubicBezTo>
                      <a:pt x="206" y="0"/>
                      <a:pt x="0" y="206"/>
                      <a:pt x="0" y="446"/>
                    </a:cubicBezTo>
                    <a:cubicBezTo>
                      <a:pt x="0" y="708"/>
                      <a:pt x="206" y="913"/>
                      <a:pt x="446" y="913"/>
                    </a:cubicBezTo>
                    <a:lnTo>
                      <a:pt x="2717" y="913"/>
                    </a:lnTo>
                    <a:cubicBezTo>
                      <a:pt x="2950" y="913"/>
                      <a:pt x="3156" y="708"/>
                      <a:pt x="3156" y="446"/>
                    </a:cubicBezTo>
                    <a:cubicBezTo>
                      <a:pt x="3156" y="206"/>
                      <a:pt x="2950" y="0"/>
                      <a:pt x="27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4428840" y="2723109"/>
                <a:ext cx="8991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914" extrusionOk="0">
                    <a:moveTo>
                      <a:pt x="439" y="0"/>
                    </a:moveTo>
                    <a:cubicBezTo>
                      <a:pt x="177" y="0"/>
                      <a:pt x="1" y="206"/>
                      <a:pt x="1" y="446"/>
                    </a:cubicBezTo>
                    <a:cubicBezTo>
                      <a:pt x="1" y="708"/>
                      <a:pt x="177" y="913"/>
                      <a:pt x="439" y="913"/>
                    </a:cubicBezTo>
                    <a:lnTo>
                      <a:pt x="2088" y="913"/>
                    </a:lnTo>
                    <a:cubicBezTo>
                      <a:pt x="2328" y="913"/>
                      <a:pt x="2533" y="708"/>
                      <a:pt x="2533" y="446"/>
                    </a:cubicBezTo>
                    <a:cubicBezTo>
                      <a:pt x="2533" y="206"/>
                      <a:pt x="2328" y="0"/>
                      <a:pt x="2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4187140" y="2802694"/>
                <a:ext cx="122521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39"/>
                    </a:cubicBezTo>
                    <a:cubicBezTo>
                      <a:pt x="0" y="707"/>
                      <a:pt x="205" y="913"/>
                      <a:pt x="446" y="913"/>
                    </a:cubicBezTo>
                    <a:lnTo>
                      <a:pt x="2978" y="913"/>
                    </a:lnTo>
                    <a:cubicBezTo>
                      <a:pt x="3240" y="913"/>
                      <a:pt x="3452" y="707"/>
                      <a:pt x="3452" y="439"/>
                    </a:cubicBezTo>
                    <a:cubicBezTo>
                      <a:pt x="3452" y="205"/>
                      <a:pt x="3240" y="0"/>
                      <a:pt x="29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3939372" y="2802694"/>
                <a:ext cx="615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39" y="913"/>
                    </a:cubicBezTo>
                    <a:lnTo>
                      <a:pt x="1295" y="913"/>
                    </a:lnTo>
                    <a:cubicBezTo>
                      <a:pt x="1529" y="913"/>
                      <a:pt x="1734" y="707"/>
                      <a:pt x="1734" y="439"/>
                    </a:cubicBezTo>
                    <a:cubicBezTo>
                      <a:pt x="1734" y="205"/>
                      <a:pt x="1529" y="0"/>
                      <a:pt x="1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4031234" y="2802694"/>
                <a:ext cx="9945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2328" y="913"/>
                    </a:lnTo>
                    <a:cubicBezTo>
                      <a:pt x="2597" y="913"/>
                      <a:pt x="2802" y="707"/>
                      <a:pt x="2802" y="439"/>
                    </a:cubicBezTo>
                    <a:cubicBezTo>
                      <a:pt x="2802" y="205"/>
                      <a:pt x="2597" y="0"/>
                      <a:pt x="2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4369089" y="2802694"/>
                <a:ext cx="149665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3772" y="913"/>
                    </a:lnTo>
                    <a:cubicBezTo>
                      <a:pt x="4040" y="913"/>
                      <a:pt x="4217" y="707"/>
                      <a:pt x="4217" y="439"/>
                    </a:cubicBezTo>
                    <a:cubicBezTo>
                      <a:pt x="4217" y="205"/>
                      <a:pt x="4040" y="0"/>
                      <a:pt x="3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40"/>
            <p:cNvGrpSpPr/>
            <p:nvPr/>
          </p:nvGrpSpPr>
          <p:grpSpPr>
            <a:xfrm>
              <a:off x="1158100" y="913806"/>
              <a:ext cx="1910430" cy="3689957"/>
              <a:chOff x="3445647" y="3610431"/>
              <a:chExt cx="598187" cy="1155422"/>
            </a:xfrm>
          </p:grpSpPr>
          <p:sp>
            <p:nvSpPr>
              <p:cNvPr id="816" name="Google Shape;816;p40"/>
              <p:cNvSpPr/>
              <p:nvPr/>
            </p:nvSpPr>
            <p:spPr>
              <a:xfrm>
                <a:off x="3891188" y="4339258"/>
                <a:ext cx="69049" cy="14963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217" extrusionOk="0">
                    <a:moveTo>
                      <a:pt x="822" y="0"/>
                    </a:moveTo>
                    <a:cubicBezTo>
                      <a:pt x="730" y="0"/>
                      <a:pt x="639" y="17"/>
                      <a:pt x="559" y="53"/>
                    </a:cubicBezTo>
                    <a:cubicBezTo>
                      <a:pt x="262" y="201"/>
                      <a:pt x="57" y="463"/>
                      <a:pt x="29" y="789"/>
                    </a:cubicBezTo>
                    <a:cubicBezTo>
                      <a:pt x="0" y="965"/>
                      <a:pt x="29" y="1142"/>
                      <a:pt x="57" y="1319"/>
                    </a:cubicBezTo>
                    <a:cubicBezTo>
                      <a:pt x="177" y="1970"/>
                      <a:pt x="297" y="2649"/>
                      <a:pt x="411" y="3293"/>
                    </a:cubicBezTo>
                    <a:cubicBezTo>
                      <a:pt x="498" y="3691"/>
                      <a:pt x="528" y="4217"/>
                      <a:pt x="1014" y="4217"/>
                    </a:cubicBezTo>
                    <a:cubicBezTo>
                      <a:pt x="1038" y="4217"/>
                      <a:pt x="1063" y="4215"/>
                      <a:pt x="1090" y="4213"/>
                    </a:cubicBezTo>
                    <a:cubicBezTo>
                      <a:pt x="1267" y="4213"/>
                      <a:pt x="1444" y="4149"/>
                      <a:pt x="1592" y="4036"/>
                    </a:cubicBezTo>
                    <a:cubicBezTo>
                      <a:pt x="1946" y="3710"/>
                      <a:pt x="1826" y="3059"/>
                      <a:pt x="1797" y="2649"/>
                    </a:cubicBezTo>
                    <a:cubicBezTo>
                      <a:pt x="1797" y="2055"/>
                      <a:pt x="1741" y="1496"/>
                      <a:pt x="1649" y="937"/>
                    </a:cubicBezTo>
                    <a:cubicBezTo>
                      <a:pt x="1620" y="704"/>
                      <a:pt x="1564" y="463"/>
                      <a:pt x="1415" y="258"/>
                    </a:cubicBezTo>
                    <a:cubicBezTo>
                      <a:pt x="1271" y="94"/>
                      <a:pt x="1040" y="0"/>
                      <a:pt x="822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3905736" y="4458334"/>
                <a:ext cx="138098" cy="51237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1444" extrusionOk="0">
                    <a:moveTo>
                      <a:pt x="1416" y="1"/>
                    </a:moveTo>
                    <a:cubicBezTo>
                      <a:pt x="1359" y="1"/>
                      <a:pt x="1267" y="1"/>
                      <a:pt x="1210" y="29"/>
                    </a:cubicBezTo>
                    <a:cubicBezTo>
                      <a:pt x="800" y="85"/>
                      <a:pt x="418" y="149"/>
                      <a:pt x="1" y="234"/>
                    </a:cubicBezTo>
                    <a:cubicBezTo>
                      <a:pt x="64" y="468"/>
                      <a:pt x="93" y="708"/>
                      <a:pt x="64" y="970"/>
                    </a:cubicBezTo>
                    <a:lnTo>
                      <a:pt x="64" y="1295"/>
                    </a:lnTo>
                    <a:cubicBezTo>
                      <a:pt x="93" y="1387"/>
                      <a:pt x="149" y="1444"/>
                      <a:pt x="241" y="1444"/>
                    </a:cubicBezTo>
                    <a:lnTo>
                      <a:pt x="3276" y="1444"/>
                    </a:lnTo>
                    <a:cubicBezTo>
                      <a:pt x="3389" y="1444"/>
                      <a:pt x="3510" y="1415"/>
                      <a:pt x="3658" y="1415"/>
                    </a:cubicBezTo>
                    <a:cubicBezTo>
                      <a:pt x="3743" y="1415"/>
                      <a:pt x="3863" y="1352"/>
                      <a:pt x="3863" y="1239"/>
                    </a:cubicBezTo>
                    <a:cubicBezTo>
                      <a:pt x="3892" y="736"/>
                      <a:pt x="2010" y="383"/>
                      <a:pt x="1684" y="149"/>
                    </a:cubicBezTo>
                    <a:cubicBezTo>
                      <a:pt x="1592" y="85"/>
                      <a:pt x="1507" y="29"/>
                      <a:pt x="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3531476" y="4605511"/>
                <a:ext cx="69084" cy="12897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5" extrusionOk="0">
                    <a:moveTo>
                      <a:pt x="993" y="0"/>
                    </a:moveTo>
                    <a:cubicBezTo>
                      <a:pt x="754" y="0"/>
                      <a:pt x="514" y="90"/>
                      <a:pt x="383" y="246"/>
                    </a:cubicBezTo>
                    <a:cubicBezTo>
                      <a:pt x="291" y="359"/>
                      <a:pt x="263" y="508"/>
                      <a:pt x="234" y="628"/>
                    </a:cubicBezTo>
                    <a:cubicBezTo>
                      <a:pt x="1" y="1597"/>
                      <a:pt x="234" y="2630"/>
                      <a:pt x="319" y="3634"/>
                    </a:cubicBezTo>
                    <a:cubicBezTo>
                      <a:pt x="708" y="3571"/>
                      <a:pt x="1090" y="3514"/>
                      <a:pt x="1472" y="3429"/>
                    </a:cubicBezTo>
                    <a:cubicBezTo>
                      <a:pt x="1501" y="3429"/>
                      <a:pt x="1557" y="3429"/>
                      <a:pt x="1593" y="3366"/>
                    </a:cubicBezTo>
                    <a:cubicBezTo>
                      <a:pt x="1621" y="3366"/>
                      <a:pt x="1621" y="3309"/>
                      <a:pt x="1621" y="3281"/>
                    </a:cubicBezTo>
                    <a:cubicBezTo>
                      <a:pt x="1677" y="2630"/>
                      <a:pt x="1734" y="2014"/>
                      <a:pt x="1798" y="1364"/>
                    </a:cubicBezTo>
                    <a:cubicBezTo>
                      <a:pt x="1826" y="1130"/>
                      <a:pt x="1946" y="656"/>
                      <a:pt x="1854" y="423"/>
                    </a:cubicBezTo>
                    <a:cubicBezTo>
                      <a:pt x="1734" y="210"/>
                      <a:pt x="1295" y="34"/>
                      <a:pt x="1090" y="5"/>
                    </a:cubicBezTo>
                    <a:cubicBezTo>
                      <a:pt x="1058" y="2"/>
                      <a:pt x="1026" y="0"/>
                      <a:pt x="993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3591972" y="3683204"/>
                <a:ext cx="60782" cy="13093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690" extrusionOk="0">
                    <a:moveTo>
                      <a:pt x="206" y="1"/>
                    </a:moveTo>
                    <a:cubicBezTo>
                      <a:pt x="149" y="1"/>
                      <a:pt x="93" y="1"/>
                      <a:pt x="64" y="29"/>
                    </a:cubicBezTo>
                    <a:cubicBezTo>
                      <a:pt x="1" y="65"/>
                      <a:pt x="1" y="178"/>
                      <a:pt x="1" y="270"/>
                    </a:cubicBezTo>
                    <a:cubicBezTo>
                      <a:pt x="1" y="418"/>
                      <a:pt x="29" y="560"/>
                      <a:pt x="64" y="708"/>
                    </a:cubicBezTo>
                    <a:lnTo>
                      <a:pt x="64" y="829"/>
                    </a:lnTo>
                    <a:cubicBezTo>
                      <a:pt x="121" y="1154"/>
                      <a:pt x="64" y="1479"/>
                      <a:pt x="29" y="1798"/>
                    </a:cubicBezTo>
                    <a:cubicBezTo>
                      <a:pt x="29" y="1862"/>
                      <a:pt x="1" y="1946"/>
                      <a:pt x="1" y="1975"/>
                    </a:cubicBezTo>
                    <a:cubicBezTo>
                      <a:pt x="1" y="2152"/>
                      <a:pt x="1" y="2300"/>
                      <a:pt x="64" y="2477"/>
                    </a:cubicBezTo>
                    <a:cubicBezTo>
                      <a:pt x="121" y="2859"/>
                      <a:pt x="475" y="3630"/>
                      <a:pt x="949" y="3687"/>
                    </a:cubicBezTo>
                    <a:cubicBezTo>
                      <a:pt x="957" y="3689"/>
                      <a:pt x="965" y="3690"/>
                      <a:pt x="973" y="3690"/>
                    </a:cubicBezTo>
                    <a:cubicBezTo>
                      <a:pt x="1079" y="3690"/>
                      <a:pt x="1188" y="3532"/>
                      <a:pt x="1267" y="3453"/>
                    </a:cubicBezTo>
                    <a:cubicBezTo>
                      <a:pt x="1479" y="3184"/>
                      <a:pt x="1656" y="2859"/>
                      <a:pt x="1713" y="2505"/>
                    </a:cubicBezTo>
                    <a:cubicBezTo>
                      <a:pt x="1713" y="2328"/>
                      <a:pt x="1713" y="2152"/>
                      <a:pt x="1684" y="2010"/>
                    </a:cubicBezTo>
                    <a:cubicBezTo>
                      <a:pt x="1656" y="1741"/>
                      <a:pt x="1656" y="1508"/>
                      <a:pt x="1621" y="1267"/>
                    </a:cubicBezTo>
                    <a:cubicBezTo>
                      <a:pt x="1621" y="1154"/>
                      <a:pt x="1592" y="1034"/>
                      <a:pt x="1592" y="914"/>
                    </a:cubicBezTo>
                    <a:cubicBezTo>
                      <a:pt x="1536" y="708"/>
                      <a:pt x="1444" y="503"/>
                      <a:pt x="1302" y="355"/>
                    </a:cubicBezTo>
                    <a:cubicBezTo>
                      <a:pt x="1034" y="29"/>
                      <a:pt x="595" y="1"/>
                      <a:pt x="206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3591972" y="3690939"/>
                <a:ext cx="53508" cy="4353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27" extrusionOk="0">
                    <a:moveTo>
                      <a:pt x="681" y="1"/>
                    </a:moveTo>
                    <a:cubicBezTo>
                      <a:pt x="528" y="1"/>
                      <a:pt x="382" y="53"/>
                      <a:pt x="270" y="165"/>
                    </a:cubicBezTo>
                    <a:cubicBezTo>
                      <a:pt x="241" y="200"/>
                      <a:pt x="206" y="229"/>
                      <a:pt x="178" y="257"/>
                    </a:cubicBezTo>
                    <a:cubicBezTo>
                      <a:pt x="149" y="285"/>
                      <a:pt x="93" y="285"/>
                      <a:pt x="64" y="314"/>
                    </a:cubicBezTo>
                    <a:cubicBezTo>
                      <a:pt x="1" y="342"/>
                      <a:pt x="29" y="405"/>
                      <a:pt x="29" y="434"/>
                    </a:cubicBezTo>
                    <a:cubicBezTo>
                      <a:pt x="64" y="554"/>
                      <a:pt x="64" y="696"/>
                      <a:pt x="93" y="816"/>
                    </a:cubicBezTo>
                    <a:cubicBezTo>
                      <a:pt x="93" y="936"/>
                      <a:pt x="64" y="1085"/>
                      <a:pt x="64" y="1226"/>
                    </a:cubicBezTo>
                    <a:cubicBezTo>
                      <a:pt x="64" y="1226"/>
                      <a:pt x="736" y="1113"/>
                      <a:pt x="1005" y="1021"/>
                    </a:cubicBezTo>
                    <a:cubicBezTo>
                      <a:pt x="1154" y="993"/>
                      <a:pt x="1331" y="936"/>
                      <a:pt x="1508" y="872"/>
                    </a:cubicBezTo>
                    <a:lnTo>
                      <a:pt x="1508" y="788"/>
                    </a:lnTo>
                    <a:cubicBezTo>
                      <a:pt x="1508" y="696"/>
                      <a:pt x="1444" y="611"/>
                      <a:pt x="1416" y="519"/>
                    </a:cubicBezTo>
                    <a:cubicBezTo>
                      <a:pt x="1359" y="434"/>
                      <a:pt x="1331" y="377"/>
                      <a:pt x="1267" y="285"/>
                    </a:cubicBezTo>
                    <a:cubicBezTo>
                      <a:pt x="1182" y="200"/>
                      <a:pt x="1062" y="108"/>
                      <a:pt x="949" y="52"/>
                    </a:cubicBezTo>
                    <a:cubicBezTo>
                      <a:pt x="861" y="18"/>
                      <a:pt x="769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3646437" y="3627817"/>
                <a:ext cx="21893" cy="4715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29" extrusionOk="0">
                    <a:moveTo>
                      <a:pt x="213" y="0"/>
                    </a:moveTo>
                    <a:cubicBezTo>
                      <a:pt x="180" y="0"/>
                      <a:pt x="149" y="10"/>
                      <a:pt x="121" y="34"/>
                    </a:cubicBezTo>
                    <a:cubicBezTo>
                      <a:pt x="1" y="119"/>
                      <a:pt x="178" y="472"/>
                      <a:pt x="234" y="593"/>
                    </a:cubicBezTo>
                    <a:cubicBezTo>
                      <a:pt x="326" y="770"/>
                      <a:pt x="298" y="946"/>
                      <a:pt x="326" y="1123"/>
                    </a:cubicBezTo>
                    <a:cubicBezTo>
                      <a:pt x="326" y="1180"/>
                      <a:pt x="326" y="1237"/>
                      <a:pt x="355" y="1272"/>
                    </a:cubicBezTo>
                    <a:cubicBezTo>
                      <a:pt x="383" y="1300"/>
                      <a:pt x="439" y="1328"/>
                      <a:pt x="503" y="1328"/>
                    </a:cubicBezTo>
                    <a:cubicBezTo>
                      <a:pt x="560" y="1300"/>
                      <a:pt x="560" y="1237"/>
                      <a:pt x="588" y="1180"/>
                    </a:cubicBezTo>
                    <a:lnTo>
                      <a:pt x="588" y="918"/>
                    </a:lnTo>
                    <a:cubicBezTo>
                      <a:pt x="616" y="706"/>
                      <a:pt x="616" y="472"/>
                      <a:pt x="560" y="267"/>
                    </a:cubicBezTo>
                    <a:cubicBezTo>
                      <a:pt x="514" y="171"/>
                      <a:pt x="34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3656975" y="3663724"/>
                <a:ext cx="19870" cy="2718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766" extrusionOk="0">
                    <a:moveTo>
                      <a:pt x="214" y="0"/>
                    </a:moveTo>
                    <a:cubicBezTo>
                      <a:pt x="122" y="0"/>
                      <a:pt x="37" y="58"/>
                      <a:pt x="1" y="196"/>
                    </a:cubicBezTo>
                    <a:lnTo>
                      <a:pt x="142" y="755"/>
                    </a:lnTo>
                    <a:cubicBezTo>
                      <a:pt x="167" y="762"/>
                      <a:pt x="189" y="765"/>
                      <a:pt x="211" y="765"/>
                    </a:cubicBezTo>
                    <a:cubicBezTo>
                      <a:pt x="299" y="765"/>
                      <a:pt x="372" y="715"/>
                      <a:pt x="440" y="670"/>
                    </a:cubicBezTo>
                    <a:cubicBezTo>
                      <a:pt x="532" y="550"/>
                      <a:pt x="560" y="401"/>
                      <a:pt x="532" y="260"/>
                    </a:cubicBezTo>
                    <a:cubicBezTo>
                      <a:pt x="479" y="105"/>
                      <a:pt x="339" y="0"/>
                      <a:pt x="214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3581683" y="3629165"/>
                <a:ext cx="84626" cy="10140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858" extrusionOk="0">
                    <a:moveTo>
                      <a:pt x="1958" y="1"/>
                    </a:moveTo>
                    <a:cubicBezTo>
                      <a:pt x="1709" y="1"/>
                      <a:pt x="1264" y="290"/>
                      <a:pt x="1062" y="314"/>
                    </a:cubicBezTo>
                    <a:cubicBezTo>
                      <a:pt x="850" y="378"/>
                      <a:pt x="496" y="434"/>
                      <a:pt x="319" y="583"/>
                    </a:cubicBezTo>
                    <a:cubicBezTo>
                      <a:pt x="1" y="937"/>
                      <a:pt x="57" y="1552"/>
                      <a:pt x="262" y="1998"/>
                    </a:cubicBezTo>
                    <a:cubicBezTo>
                      <a:pt x="291" y="2055"/>
                      <a:pt x="383" y="2260"/>
                      <a:pt x="411" y="2323"/>
                    </a:cubicBezTo>
                    <a:cubicBezTo>
                      <a:pt x="682" y="2729"/>
                      <a:pt x="1105" y="2858"/>
                      <a:pt x="1435" y="2858"/>
                    </a:cubicBezTo>
                    <a:cubicBezTo>
                      <a:pt x="1537" y="2858"/>
                      <a:pt x="1629" y="2846"/>
                      <a:pt x="1706" y="2826"/>
                    </a:cubicBezTo>
                    <a:cubicBezTo>
                      <a:pt x="2088" y="2734"/>
                      <a:pt x="2300" y="2408"/>
                      <a:pt x="2356" y="1970"/>
                    </a:cubicBezTo>
                    <a:cubicBezTo>
                      <a:pt x="2356" y="1906"/>
                      <a:pt x="2385" y="1644"/>
                      <a:pt x="2385" y="1552"/>
                    </a:cubicBezTo>
                    <a:cubicBezTo>
                      <a:pt x="2385" y="1057"/>
                      <a:pt x="2264" y="137"/>
                      <a:pt x="2059" y="24"/>
                    </a:cubicBezTo>
                    <a:cubicBezTo>
                      <a:pt x="2032" y="8"/>
                      <a:pt x="1997" y="1"/>
                      <a:pt x="1958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3573167" y="3610431"/>
                <a:ext cx="94171" cy="7685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166" extrusionOk="0">
                    <a:moveTo>
                      <a:pt x="1228" y="0"/>
                    </a:moveTo>
                    <a:cubicBezTo>
                      <a:pt x="1132" y="0"/>
                      <a:pt x="1037" y="7"/>
                      <a:pt x="948" y="22"/>
                    </a:cubicBezTo>
                    <a:cubicBezTo>
                      <a:pt x="708" y="78"/>
                      <a:pt x="474" y="198"/>
                      <a:pt x="297" y="404"/>
                    </a:cubicBezTo>
                    <a:cubicBezTo>
                      <a:pt x="92" y="665"/>
                      <a:pt x="0" y="1054"/>
                      <a:pt x="92" y="1408"/>
                    </a:cubicBezTo>
                    <a:cubicBezTo>
                      <a:pt x="120" y="1642"/>
                      <a:pt x="205" y="2024"/>
                      <a:pt x="474" y="2144"/>
                    </a:cubicBezTo>
                    <a:cubicBezTo>
                      <a:pt x="511" y="2158"/>
                      <a:pt x="546" y="2165"/>
                      <a:pt x="578" y="2165"/>
                    </a:cubicBezTo>
                    <a:cubicBezTo>
                      <a:pt x="674" y="2165"/>
                      <a:pt x="745" y="2100"/>
                      <a:pt x="771" y="1967"/>
                    </a:cubicBezTo>
                    <a:cubicBezTo>
                      <a:pt x="800" y="1790"/>
                      <a:pt x="771" y="1585"/>
                      <a:pt x="771" y="1373"/>
                    </a:cubicBezTo>
                    <a:cubicBezTo>
                      <a:pt x="771" y="1345"/>
                      <a:pt x="771" y="1345"/>
                      <a:pt x="800" y="1316"/>
                    </a:cubicBezTo>
                    <a:cubicBezTo>
                      <a:pt x="828" y="1288"/>
                      <a:pt x="856" y="1288"/>
                      <a:pt x="884" y="1288"/>
                    </a:cubicBezTo>
                    <a:cubicBezTo>
                      <a:pt x="1330" y="1231"/>
                      <a:pt x="1684" y="1019"/>
                      <a:pt x="2038" y="757"/>
                    </a:cubicBezTo>
                    <a:cubicBezTo>
                      <a:pt x="2122" y="842"/>
                      <a:pt x="2214" y="906"/>
                      <a:pt x="2328" y="934"/>
                    </a:cubicBezTo>
                    <a:cubicBezTo>
                      <a:pt x="2391" y="934"/>
                      <a:pt x="2476" y="934"/>
                      <a:pt x="2540" y="906"/>
                    </a:cubicBezTo>
                    <a:cubicBezTo>
                      <a:pt x="2625" y="878"/>
                      <a:pt x="2653" y="814"/>
                      <a:pt x="2625" y="729"/>
                    </a:cubicBezTo>
                    <a:cubicBezTo>
                      <a:pt x="2625" y="665"/>
                      <a:pt x="2596" y="609"/>
                      <a:pt x="2540" y="552"/>
                    </a:cubicBezTo>
                    <a:cubicBezTo>
                      <a:pt x="2448" y="404"/>
                      <a:pt x="2328" y="312"/>
                      <a:pt x="2214" y="227"/>
                    </a:cubicBezTo>
                    <a:cubicBezTo>
                      <a:pt x="2009" y="106"/>
                      <a:pt x="1769" y="50"/>
                      <a:pt x="1507" y="22"/>
                    </a:cubicBezTo>
                    <a:cubicBezTo>
                      <a:pt x="1419" y="7"/>
                      <a:pt x="1323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3574125" y="3667876"/>
                <a:ext cx="29450" cy="3058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62" extrusionOk="0">
                    <a:moveTo>
                      <a:pt x="435" y="1"/>
                    </a:moveTo>
                    <a:cubicBezTo>
                      <a:pt x="73" y="1"/>
                      <a:pt x="0" y="551"/>
                      <a:pt x="242" y="787"/>
                    </a:cubicBezTo>
                    <a:cubicBezTo>
                      <a:pt x="290" y="837"/>
                      <a:pt x="349" y="862"/>
                      <a:pt x="410" y="862"/>
                    </a:cubicBezTo>
                    <a:cubicBezTo>
                      <a:pt x="494" y="862"/>
                      <a:pt x="583" y="816"/>
                      <a:pt x="652" y="730"/>
                    </a:cubicBezTo>
                    <a:lnTo>
                      <a:pt x="829" y="284"/>
                    </a:lnTo>
                    <a:cubicBezTo>
                      <a:pt x="744" y="171"/>
                      <a:pt x="681" y="51"/>
                      <a:pt x="567" y="23"/>
                    </a:cubicBezTo>
                    <a:cubicBezTo>
                      <a:pt x="520" y="8"/>
                      <a:pt x="476" y="1"/>
                      <a:pt x="435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3507384" y="4019214"/>
                <a:ext cx="479972" cy="645249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8185" extrusionOk="0">
                    <a:moveTo>
                      <a:pt x="2992" y="0"/>
                    </a:moveTo>
                    <a:cubicBezTo>
                      <a:pt x="2859" y="0"/>
                      <a:pt x="2725" y="8"/>
                      <a:pt x="2590" y="25"/>
                    </a:cubicBezTo>
                    <a:cubicBezTo>
                      <a:pt x="2003" y="81"/>
                      <a:pt x="1147" y="407"/>
                      <a:pt x="885" y="994"/>
                    </a:cubicBezTo>
                    <a:cubicBezTo>
                      <a:pt x="588" y="1673"/>
                      <a:pt x="383" y="2501"/>
                      <a:pt x="262" y="3237"/>
                    </a:cubicBezTo>
                    <a:cubicBezTo>
                      <a:pt x="29" y="4800"/>
                      <a:pt x="57" y="6300"/>
                      <a:pt x="86" y="7891"/>
                    </a:cubicBezTo>
                    <a:cubicBezTo>
                      <a:pt x="149" y="9342"/>
                      <a:pt x="1" y="11167"/>
                      <a:pt x="29" y="12638"/>
                    </a:cubicBezTo>
                    <a:cubicBezTo>
                      <a:pt x="57" y="14612"/>
                      <a:pt x="57" y="16147"/>
                      <a:pt x="206" y="18008"/>
                    </a:cubicBezTo>
                    <a:cubicBezTo>
                      <a:pt x="234" y="18093"/>
                      <a:pt x="765" y="18149"/>
                      <a:pt x="857" y="18149"/>
                    </a:cubicBezTo>
                    <a:cubicBezTo>
                      <a:pt x="1052" y="18164"/>
                      <a:pt x="1248" y="18169"/>
                      <a:pt x="1443" y="18169"/>
                    </a:cubicBezTo>
                    <a:cubicBezTo>
                      <a:pt x="1842" y="18169"/>
                      <a:pt x="2240" y="18149"/>
                      <a:pt x="2634" y="18149"/>
                    </a:cubicBezTo>
                    <a:cubicBezTo>
                      <a:pt x="2888" y="18149"/>
                      <a:pt x="3140" y="18157"/>
                      <a:pt x="3389" y="18185"/>
                    </a:cubicBezTo>
                    <a:cubicBezTo>
                      <a:pt x="3418" y="16324"/>
                      <a:pt x="3474" y="14471"/>
                      <a:pt x="3510" y="12610"/>
                    </a:cubicBezTo>
                    <a:cubicBezTo>
                      <a:pt x="3538" y="11315"/>
                      <a:pt x="3538" y="9985"/>
                      <a:pt x="3715" y="8691"/>
                    </a:cubicBezTo>
                    <a:cubicBezTo>
                      <a:pt x="3828" y="7573"/>
                      <a:pt x="3920" y="6448"/>
                      <a:pt x="4005" y="5359"/>
                    </a:cubicBezTo>
                    <a:cubicBezTo>
                      <a:pt x="4005" y="5154"/>
                      <a:pt x="3976" y="4885"/>
                      <a:pt x="4040" y="4708"/>
                    </a:cubicBezTo>
                    <a:cubicBezTo>
                      <a:pt x="4066" y="4590"/>
                      <a:pt x="4151" y="4556"/>
                      <a:pt x="4259" y="4556"/>
                    </a:cubicBezTo>
                    <a:cubicBezTo>
                      <a:pt x="4391" y="4556"/>
                      <a:pt x="4555" y="4608"/>
                      <a:pt x="4684" y="4623"/>
                    </a:cubicBezTo>
                    <a:cubicBezTo>
                      <a:pt x="5214" y="4743"/>
                      <a:pt x="5717" y="4920"/>
                      <a:pt x="6219" y="5062"/>
                    </a:cubicBezTo>
                    <a:cubicBezTo>
                      <a:pt x="7400" y="5479"/>
                      <a:pt x="8667" y="5805"/>
                      <a:pt x="9905" y="5946"/>
                    </a:cubicBezTo>
                    <a:cubicBezTo>
                      <a:pt x="9876" y="6010"/>
                      <a:pt x="9841" y="6066"/>
                      <a:pt x="9841" y="6123"/>
                    </a:cubicBezTo>
                    <a:lnTo>
                      <a:pt x="9841" y="6215"/>
                    </a:lnTo>
                    <a:cubicBezTo>
                      <a:pt x="9905" y="7043"/>
                      <a:pt x="9933" y="7835"/>
                      <a:pt x="9961" y="8663"/>
                    </a:cubicBezTo>
                    <a:cubicBezTo>
                      <a:pt x="9961" y="8896"/>
                      <a:pt x="10195" y="10757"/>
                      <a:pt x="10195" y="11344"/>
                    </a:cubicBezTo>
                    <a:cubicBezTo>
                      <a:pt x="10195" y="11429"/>
                      <a:pt x="10287" y="11492"/>
                      <a:pt x="10372" y="11492"/>
                    </a:cubicBezTo>
                    <a:cubicBezTo>
                      <a:pt x="10496" y="11454"/>
                      <a:pt x="10647" y="11443"/>
                      <a:pt x="10801" y="11443"/>
                    </a:cubicBezTo>
                    <a:cubicBezTo>
                      <a:pt x="11015" y="11443"/>
                      <a:pt x="11236" y="11464"/>
                      <a:pt x="11405" y="11464"/>
                    </a:cubicBezTo>
                    <a:cubicBezTo>
                      <a:pt x="11935" y="11429"/>
                      <a:pt x="12466" y="11400"/>
                      <a:pt x="12996" y="11344"/>
                    </a:cubicBezTo>
                    <a:cubicBezTo>
                      <a:pt x="13060" y="11344"/>
                      <a:pt x="13117" y="11315"/>
                      <a:pt x="13145" y="11287"/>
                    </a:cubicBezTo>
                    <a:cubicBezTo>
                      <a:pt x="13201" y="11252"/>
                      <a:pt x="13201" y="11195"/>
                      <a:pt x="13201" y="11139"/>
                    </a:cubicBezTo>
                    <a:cubicBezTo>
                      <a:pt x="13527" y="9221"/>
                      <a:pt x="13499" y="7425"/>
                      <a:pt x="13350" y="5451"/>
                    </a:cubicBezTo>
                    <a:cubicBezTo>
                      <a:pt x="13293" y="4651"/>
                      <a:pt x="13378" y="3442"/>
                      <a:pt x="12586" y="3003"/>
                    </a:cubicBezTo>
                    <a:cubicBezTo>
                      <a:pt x="11645" y="2409"/>
                      <a:pt x="10315" y="2267"/>
                      <a:pt x="9226" y="1998"/>
                    </a:cubicBezTo>
                    <a:cubicBezTo>
                      <a:pt x="8370" y="1765"/>
                      <a:pt x="7514" y="1560"/>
                      <a:pt x="6693" y="1234"/>
                    </a:cubicBezTo>
                    <a:cubicBezTo>
                      <a:pt x="6014" y="966"/>
                      <a:pt x="5391" y="640"/>
                      <a:pt x="4712" y="378"/>
                    </a:cubicBezTo>
                    <a:cubicBezTo>
                      <a:pt x="4162" y="159"/>
                      <a:pt x="3589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3470732" y="3752251"/>
                <a:ext cx="313807" cy="326404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99" extrusionOk="0">
                    <a:moveTo>
                      <a:pt x="3418" y="0"/>
                    </a:moveTo>
                    <a:cubicBezTo>
                      <a:pt x="3036" y="121"/>
                      <a:pt x="2654" y="92"/>
                      <a:pt x="2243" y="149"/>
                    </a:cubicBezTo>
                    <a:cubicBezTo>
                      <a:pt x="1975" y="177"/>
                      <a:pt x="1741" y="269"/>
                      <a:pt x="1444" y="298"/>
                    </a:cubicBezTo>
                    <a:cubicBezTo>
                      <a:pt x="913" y="418"/>
                      <a:pt x="439" y="800"/>
                      <a:pt x="206" y="1302"/>
                    </a:cubicBezTo>
                    <a:cubicBezTo>
                      <a:pt x="86" y="1536"/>
                      <a:pt x="1" y="1769"/>
                      <a:pt x="1" y="2038"/>
                    </a:cubicBezTo>
                    <a:cubicBezTo>
                      <a:pt x="1" y="2243"/>
                      <a:pt x="29" y="2476"/>
                      <a:pt x="57" y="2682"/>
                    </a:cubicBezTo>
                    <a:cubicBezTo>
                      <a:pt x="178" y="3453"/>
                      <a:pt x="206" y="4309"/>
                      <a:pt x="503" y="5016"/>
                    </a:cubicBezTo>
                    <a:cubicBezTo>
                      <a:pt x="616" y="5334"/>
                      <a:pt x="828" y="5632"/>
                      <a:pt x="1034" y="5929"/>
                    </a:cubicBezTo>
                    <a:cubicBezTo>
                      <a:pt x="1119" y="6077"/>
                      <a:pt x="1211" y="6219"/>
                      <a:pt x="1324" y="6339"/>
                    </a:cubicBezTo>
                    <a:cubicBezTo>
                      <a:pt x="1383" y="6366"/>
                      <a:pt x="1567" y="6547"/>
                      <a:pt x="1636" y="6547"/>
                    </a:cubicBezTo>
                    <a:cubicBezTo>
                      <a:pt x="1641" y="6547"/>
                      <a:pt x="1645" y="6546"/>
                      <a:pt x="1649" y="6544"/>
                    </a:cubicBezTo>
                    <a:lnTo>
                      <a:pt x="1677" y="6544"/>
                    </a:lnTo>
                    <a:cubicBezTo>
                      <a:pt x="1621" y="6898"/>
                      <a:pt x="1593" y="7315"/>
                      <a:pt x="1501" y="7697"/>
                    </a:cubicBezTo>
                    <a:cubicBezTo>
                      <a:pt x="1472" y="7931"/>
                      <a:pt x="1324" y="8284"/>
                      <a:pt x="1472" y="8518"/>
                    </a:cubicBezTo>
                    <a:cubicBezTo>
                      <a:pt x="1593" y="8730"/>
                      <a:pt x="1946" y="8787"/>
                      <a:pt x="2151" y="8815"/>
                    </a:cubicBezTo>
                    <a:cubicBezTo>
                      <a:pt x="2774" y="8935"/>
                      <a:pt x="3389" y="8992"/>
                      <a:pt x="4040" y="9084"/>
                    </a:cubicBezTo>
                    <a:cubicBezTo>
                      <a:pt x="4571" y="9140"/>
                      <a:pt x="5116" y="9199"/>
                      <a:pt x="5657" y="9199"/>
                    </a:cubicBezTo>
                    <a:cubicBezTo>
                      <a:pt x="6198" y="9199"/>
                      <a:pt x="6736" y="9140"/>
                      <a:pt x="7252" y="8964"/>
                    </a:cubicBezTo>
                    <a:cubicBezTo>
                      <a:pt x="7401" y="8907"/>
                      <a:pt x="7577" y="8843"/>
                      <a:pt x="7691" y="8730"/>
                    </a:cubicBezTo>
                    <a:cubicBezTo>
                      <a:pt x="7988" y="8433"/>
                      <a:pt x="7811" y="7697"/>
                      <a:pt x="7811" y="7315"/>
                    </a:cubicBezTo>
                    <a:cubicBezTo>
                      <a:pt x="7811" y="7223"/>
                      <a:pt x="7811" y="6693"/>
                      <a:pt x="7662" y="6693"/>
                    </a:cubicBezTo>
                    <a:cubicBezTo>
                      <a:pt x="7811" y="6693"/>
                      <a:pt x="7959" y="6664"/>
                      <a:pt x="8080" y="6608"/>
                    </a:cubicBezTo>
                    <a:cubicBezTo>
                      <a:pt x="8341" y="6431"/>
                      <a:pt x="8490" y="6106"/>
                      <a:pt x="8575" y="5780"/>
                    </a:cubicBezTo>
                    <a:cubicBezTo>
                      <a:pt x="8723" y="5306"/>
                      <a:pt x="8844" y="4776"/>
                      <a:pt x="8815" y="4273"/>
                    </a:cubicBezTo>
                    <a:cubicBezTo>
                      <a:pt x="8787" y="3920"/>
                      <a:pt x="8723" y="3601"/>
                      <a:pt x="8639" y="3276"/>
                    </a:cubicBezTo>
                    <a:cubicBezTo>
                      <a:pt x="8490" y="2653"/>
                      <a:pt x="8221" y="2094"/>
                      <a:pt x="7959" y="1564"/>
                    </a:cubicBezTo>
                    <a:cubicBezTo>
                      <a:pt x="7867" y="1387"/>
                      <a:pt x="7783" y="1210"/>
                      <a:pt x="7662" y="1062"/>
                    </a:cubicBezTo>
                    <a:cubicBezTo>
                      <a:pt x="7309" y="595"/>
                      <a:pt x="6870" y="241"/>
                      <a:pt x="6276" y="149"/>
                    </a:cubicBezTo>
                    <a:cubicBezTo>
                      <a:pt x="5894" y="92"/>
                      <a:pt x="5483" y="121"/>
                      <a:pt x="5101" y="29"/>
                    </a:cubicBezTo>
                    <a:cubicBezTo>
                      <a:pt x="5073" y="418"/>
                      <a:pt x="4719" y="708"/>
                      <a:pt x="4366" y="708"/>
                    </a:cubicBezTo>
                    <a:cubicBezTo>
                      <a:pt x="4012" y="708"/>
                      <a:pt x="3623" y="651"/>
                      <a:pt x="3481" y="326"/>
                    </a:cubicBezTo>
                    <a:cubicBezTo>
                      <a:pt x="3446" y="241"/>
                      <a:pt x="3418" y="121"/>
                      <a:pt x="34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3514658" y="3905638"/>
                <a:ext cx="168471" cy="85123"/>
              </a:xfrm>
              <a:custGeom>
                <a:avLst/>
                <a:gdLst/>
                <a:ahLst/>
                <a:cxnLst/>
                <a:rect l="l" t="t" r="r" b="b"/>
                <a:pathLst>
                  <a:path w="4748" h="2399" extrusionOk="0">
                    <a:moveTo>
                      <a:pt x="2468" y="0"/>
                    </a:moveTo>
                    <a:cubicBezTo>
                      <a:pt x="2068" y="0"/>
                      <a:pt x="1674" y="36"/>
                      <a:pt x="1295" y="163"/>
                    </a:cubicBezTo>
                    <a:cubicBezTo>
                      <a:pt x="652" y="396"/>
                      <a:pt x="29" y="955"/>
                      <a:pt x="29" y="1662"/>
                    </a:cubicBezTo>
                    <a:cubicBezTo>
                      <a:pt x="1" y="2313"/>
                      <a:pt x="737" y="2398"/>
                      <a:pt x="1211" y="2398"/>
                    </a:cubicBezTo>
                    <a:cubicBezTo>
                      <a:pt x="1593" y="2370"/>
                      <a:pt x="2003" y="2285"/>
                      <a:pt x="2385" y="2193"/>
                    </a:cubicBezTo>
                    <a:cubicBezTo>
                      <a:pt x="3064" y="2016"/>
                      <a:pt x="3771" y="1839"/>
                      <a:pt x="4479" y="1634"/>
                    </a:cubicBezTo>
                    <a:cubicBezTo>
                      <a:pt x="4571" y="1634"/>
                      <a:pt x="4656" y="1606"/>
                      <a:pt x="4748" y="1577"/>
                    </a:cubicBezTo>
                    <a:cubicBezTo>
                      <a:pt x="4479" y="1365"/>
                      <a:pt x="4245" y="1132"/>
                      <a:pt x="4012" y="927"/>
                    </a:cubicBezTo>
                    <a:cubicBezTo>
                      <a:pt x="3835" y="750"/>
                      <a:pt x="3623" y="601"/>
                      <a:pt x="3446" y="424"/>
                    </a:cubicBezTo>
                    <a:cubicBezTo>
                      <a:pt x="3305" y="247"/>
                      <a:pt x="3156" y="99"/>
                      <a:pt x="2951" y="14"/>
                    </a:cubicBezTo>
                    <a:cubicBezTo>
                      <a:pt x="2789" y="6"/>
                      <a:pt x="2628" y="0"/>
                      <a:pt x="2468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3625609" y="3907128"/>
                <a:ext cx="169464" cy="7887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223" extrusionOk="0">
                    <a:moveTo>
                      <a:pt x="1" y="0"/>
                    </a:moveTo>
                    <a:cubicBezTo>
                      <a:pt x="114" y="85"/>
                      <a:pt x="206" y="177"/>
                      <a:pt x="291" y="262"/>
                    </a:cubicBezTo>
                    <a:cubicBezTo>
                      <a:pt x="468" y="439"/>
                      <a:pt x="644" y="616"/>
                      <a:pt x="850" y="793"/>
                    </a:cubicBezTo>
                    <a:cubicBezTo>
                      <a:pt x="1147" y="1061"/>
                      <a:pt x="1444" y="1323"/>
                      <a:pt x="1734" y="1592"/>
                    </a:cubicBezTo>
                    <a:cubicBezTo>
                      <a:pt x="2088" y="1535"/>
                      <a:pt x="2441" y="1443"/>
                      <a:pt x="2767" y="1387"/>
                    </a:cubicBezTo>
                    <a:cubicBezTo>
                      <a:pt x="2964" y="1348"/>
                      <a:pt x="3161" y="1323"/>
                      <a:pt x="3338" y="1323"/>
                    </a:cubicBezTo>
                    <a:cubicBezTo>
                      <a:pt x="3453" y="1323"/>
                      <a:pt x="3559" y="1333"/>
                      <a:pt x="3651" y="1359"/>
                    </a:cubicBezTo>
                    <a:cubicBezTo>
                      <a:pt x="3828" y="1415"/>
                      <a:pt x="3976" y="1500"/>
                      <a:pt x="4068" y="1649"/>
                    </a:cubicBezTo>
                    <a:cubicBezTo>
                      <a:pt x="4125" y="1712"/>
                      <a:pt x="4182" y="1769"/>
                      <a:pt x="4182" y="1825"/>
                    </a:cubicBezTo>
                    <a:cubicBezTo>
                      <a:pt x="4210" y="1946"/>
                      <a:pt x="4153" y="2066"/>
                      <a:pt x="4125" y="2151"/>
                    </a:cubicBezTo>
                    <a:cubicBezTo>
                      <a:pt x="4125" y="2179"/>
                      <a:pt x="4125" y="2179"/>
                      <a:pt x="4153" y="2179"/>
                    </a:cubicBezTo>
                    <a:cubicBezTo>
                      <a:pt x="4153" y="2199"/>
                      <a:pt x="4167" y="2222"/>
                      <a:pt x="4185" y="2222"/>
                    </a:cubicBezTo>
                    <a:cubicBezTo>
                      <a:pt x="4193" y="2222"/>
                      <a:pt x="4201" y="2218"/>
                      <a:pt x="4210" y="2207"/>
                    </a:cubicBezTo>
                    <a:cubicBezTo>
                      <a:pt x="4468" y="2207"/>
                      <a:pt x="4572" y="1876"/>
                      <a:pt x="4571" y="1636"/>
                    </a:cubicBezTo>
                    <a:lnTo>
                      <a:pt x="4571" y="1636"/>
                    </a:lnTo>
                    <a:cubicBezTo>
                      <a:pt x="4583" y="1728"/>
                      <a:pt x="4607" y="1830"/>
                      <a:pt x="4627" y="1917"/>
                    </a:cubicBezTo>
                    <a:cubicBezTo>
                      <a:pt x="4627" y="1974"/>
                      <a:pt x="4564" y="2151"/>
                      <a:pt x="4627" y="2179"/>
                    </a:cubicBezTo>
                    <a:cubicBezTo>
                      <a:pt x="4636" y="2187"/>
                      <a:pt x="4644" y="2191"/>
                      <a:pt x="4651" y="2191"/>
                    </a:cubicBezTo>
                    <a:cubicBezTo>
                      <a:pt x="4670" y="2191"/>
                      <a:pt x="4684" y="2171"/>
                      <a:pt x="4684" y="2151"/>
                    </a:cubicBezTo>
                    <a:cubicBezTo>
                      <a:pt x="4776" y="2031"/>
                      <a:pt x="4776" y="1854"/>
                      <a:pt x="4776" y="1741"/>
                    </a:cubicBezTo>
                    <a:cubicBezTo>
                      <a:pt x="4776" y="1323"/>
                      <a:pt x="4656" y="941"/>
                      <a:pt x="4422" y="651"/>
                    </a:cubicBezTo>
                    <a:cubicBezTo>
                      <a:pt x="4182" y="382"/>
                      <a:pt x="3856" y="177"/>
                      <a:pt x="3502" y="149"/>
                    </a:cubicBezTo>
                    <a:cubicBezTo>
                      <a:pt x="3309" y="126"/>
                      <a:pt x="3112" y="119"/>
                      <a:pt x="2913" y="119"/>
                    </a:cubicBezTo>
                    <a:cubicBezTo>
                      <a:pt x="2676" y="119"/>
                      <a:pt x="2436" y="128"/>
                      <a:pt x="2194" y="128"/>
                    </a:cubicBezTo>
                    <a:cubicBezTo>
                      <a:pt x="2081" y="128"/>
                      <a:pt x="1968" y="126"/>
                      <a:pt x="1854" y="121"/>
                    </a:cubicBezTo>
                    <a:cubicBezTo>
                      <a:pt x="1239" y="57"/>
                      <a:pt x="616" y="29"/>
                      <a:pt x="1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3781231" y="3945767"/>
                <a:ext cx="7593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560" extrusionOk="0">
                    <a:moveTo>
                      <a:pt x="1" y="1"/>
                    </a:moveTo>
                    <a:cubicBezTo>
                      <a:pt x="1" y="29"/>
                      <a:pt x="36" y="57"/>
                      <a:pt x="36" y="93"/>
                    </a:cubicBezTo>
                    <a:cubicBezTo>
                      <a:pt x="64" y="121"/>
                      <a:pt x="93" y="149"/>
                      <a:pt x="93" y="206"/>
                    </a:cubicBezTo>
                    <a:lnTo>
                      <a:pt x="93" y="270"/>
                    </a:lnTo>
                    <a:cubicBezTo>
                      <a:pt x="121" y="354"/>
                      <a:pt x="149" y="446"/>
                      <a:pt x="149" y="560"/>
                    </a:cubicBezTo>
                    <a:lnTo>
                      <a:pt x="213" y="560"/>
                    </a:lnTo>
                    <a:cubicBezTo>
                      <a:pt x="213" y="446"/>
                      <a:pt x="178" y="354"/>
                      <a:pt x="149" y="234"/>
                    </a:cubicBezTo>
                    <a:lnTo>
                      <a:pt x="149" y="178"/>
                    </a:lnTo>
                    <a:cubicBezTo>
                      <a:pt x="121" y="121"/>
                      <a:pt x="121" y="93"/>
                      <a:pt x="93" y="57"/>
                    </a:cubicBezTo>
                    <a:cubicBezTo>
                      <a:pt x="64" y="29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3774951" y="3946796"/>
                <a:ext cx="8587" cy="399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25" extrusionOk="0">
                    <a:moveTo>
                      <a:pt x="65" y="0"/>
                    </a:moveTo>
                    <a:lnTo>
                      <a:pt x="1" y="28"/>
                    </a:lnTo>
                    <a:cubicBezTo>
                      <a:pt x="1" y="64"/>
                      <a:pt x="36" y="92"/>
                      <a:pt x="36" y="120"/>
                    </a:cubicBezTo>
                    <a:cubicBezTo>
                      <a:pt x="65" y="149"/>
                      <a:pt x="65" y="177"/>
                      <a:pt x="93" y="241"/>
                    </a:cubicBezTo>
                    <a:cubicBezTo>
                      <a:pt x="178" y="531"/>
                      <a:pt x="149" y="828"/>
                      <a:pt x="1" y="1089"/>
                    </a:cubicBezTo>
                    <a:lnTo>
                      <a:pt x="36" y="1125"/>
                    </a:lnTo>
                    <a:cubicBezTo>
                      <a:pt x="213" y="856"/>
                      <a:pt x="241" y="531"/>
                      <a:pt x="149" y="241"/>
                    </a:cubicBezTo>
                    <a:cubicBezTo>
                      <a:pt x="121" y="177"/>
                      <a:pt x="121" y="120"/>
                      <a:pt x="93" y="92"/>
                    </a:cubicBezTo>
                    <a:cubicBezTo>
                      <a:pt x="93" y="64"/>
                      <a:pt x="65" y="28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28212" y="3890948"/>
                <a:ext cx="252068" cy="102509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2889" extrusionOk="0">
                    <a:moveTo>
                      <a:pt x="1566" y="0"/>
                    </a:moveTo>
                    <a:cubicBezTo>
                      <a:pt x="1198" y="0"/>
                      <a:pt x="836" y="69"/>
                      <a:pt x="503" y="251"/>
                    </a:cubicBezTo>
                    <a:cubicBezTo>
                      <a:pt x="326" y="336"/>
                      <a:pt x="206" y="456"/>
                      <a:pt x="121" y="605"/>
                    </a:cubicBezTo>
                    <a:cubicBezTo>
                      <a:pt x="57" y="690"/>
                      <a:pt x="29" y="782"/>
                      <a:pt x="1" y="867"/>
                    </a:cubicBezTo>
                    <a:lnTo>
                      <a:pt x="1" y="1072"/>
                    </a:lnTo>
                    <a:lnTo>
                      <a:pt x="1" y="1192"/>
                    </a:lnTo>
                    <a:cubicBezTo>
                      <a:pt x="121" y="1107"/>
                      <a:pt x="178" y="1015"/>
                      <a:pt x="298" y="959"/>
                    </a:cubicBezTo>
                    <a:cubicBezTo>
                      <a:pt x="475" y="867"/>
                      <a:pt x="623" y="782"/>
                      <a:pt x="800" y="690"/>
                    </a:cubicBezTo>
                    <a:lnTo>
                      <a:pt x="885" y="690"/>
                    </a:lnTo>
                    <a:cubicBezTo>
                      <a:pt x="1713" y="1072"/>
                      <a:pt x="2569" y="1461"/>
                      <a:pt x="3305" y="1991"/>
                    </a:cubicBezTo>
                    <a:cubicBezTo>
                      <a:pt x="3453" y="2076"/>
                      <a:pt x="3566" y="2168"/>
                      <a:pt x="3715" y="2253"/>
                    </a:cubicBezTo>
                    <a:cubicBezTo>
                      <a:pt x="3771" y="2281"/>
                      <a:pt x="3835" y="2345"/>
                      <a:pt x="3892" y="2373"/>
                    </a:cubicBezTo>
                    <a:cubicBezTo>
                      <a:pt x="4069" y="2487"/>
                      <a:pt x="4274" y="2550"/>
                      <a:pt x="4479" y="2663"/>
                    </a:cubicBezTo>
                    <a:cubicBezTo>
                      <a:pt x="4811" y="2822"/>
                      <a:pt x="5160" y="2888"/>
                      <a:pt x="5511" y="2888"/>
                    </a:cubicBezTo>
                    <a:cubicBezTo>
                      <a:pt x="5817" y="2888"/>
                      <a:pt x="6124" y="2838"/>
                      <a:pt x="6424" y="2755"/>
                    </a:cubicBezTo>
                    <a:cubicBezTo>
                      <a:pt x="7103" y="2579"/>
                      <a:pt x="6955" y="1843"/>
                      <a:pt x="6545" y="1425"/>
                    </a:cubicBezTo>
                    <a:cubicBezTo>
                      <a:pt x="6311" y="1135"/>
                      <a:pt x="5929" y="987"/>
                      <a:pt x="5575" y="838"/>
                    </a:cubicBezTo>
                    <a:cubicBezTo>
                      <a:pt x="4719" y="541"/>
                      <a:pt x="3835" y="456"/>
                      <a:pt x="2979" y="251"/>
                    </a:cubicBezTo>
                    <a:cubicBezTo>
                      <a:pt x="2528" y="115"/>
                      <a:pt x="2042" y="0"/>
                      <a:pt x="1566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3551311" y="3911386"/>
                <a:ext cx="8338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6" extrusionOk="0">
                    <a:moveTo>
                      <a:pt x="1" y="1"/>
                    </a:moveTo>
                    <a:lnTo>
                      <a:pt x="1" y="57"/>
                    </a:lnTo>
                    <a:cubicBezTo>
                      <a:pt x="29" y="85"/>
                      <a:pt x="57" y="85"/>
                      <a:pt x="86" y="114"/>
                    </a:cubicBezTo>
                    <a:cubicBezTo>
                      <a:pt x="149" y="142"/>
                      <a:pt x="178" y="177"/>
                      <a:pt x="234" y="206"/>
                    </a:cubicBezTo>
                    <a:lnTo>
                      <a:pt x="234" y="142"/>
                    </a:lnTo>
                    <a:cubicBezTo>
                      <a:pt x="206" y="114"/>
                      <a:pt x="178" y="114"/>
                      <a:pt x="114" y="85"/>
                    </a:cubicBezTo>
                    <a:cubicBezTo>
                      <a:pt x="86" y="57"/>
                      <a:pt x="57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3522961" y="3966595"/>
                <a:ext cx="7309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99" extrusionOk="0">
                    <a:moveTo>
                      <a:pt x="0" y="1"/>
                    </a:moveTo>
                    <a:cubicBezTo>
                      <a:pt x="0" y="121"/>
                      <a:pt x="92" y="241"/>
                      <a:pt x="205" y="298"/>
                    </a:cubicBezTo>
                    <a:lnTo>
                      <a:pt x="205" y="241"/>
                    </a:lnTo>
                    <a:cubicBezTo>
                      <a:pt x="121" y="213"/>
                      <a:pt x="64" y="12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3753130" y="3974152"/>
                <a:ext cx="13590" cy="9296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62" extrusionOk="0">
                    <a:moveTo>
                      <a:pt x="354" y="0"/>
                    </a:moveTo>
                    <a:cubicBezTo>
                      <a:pt x="262" y="85"/>
                      <a:pt x="149" y="177"/>
                      <a:pt x="0" y="205"/>
                    </a:cubicBezTo>
                    <a:lnTo>
                      <a:pt x="0" y="262"/>
                    </a:lnTo>
                    <a:cubicBezTo>
                      <a:pt x="149" y="234"/>
                      <a:pt x="298" y="142"/>
                      <a:pt x="382" y="28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3740569" y="3983413"/>
                <a:ext cx="8338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93" extrusionOk="0">
                    <a:moveTo>
                      <a:pt x="206" y="1"/>
                    </a:moveTo>
                    <a:lnTo>
                      <a:pt x="1" y="29"/>
                    </a:lnTo>
                    <a:lnTo>
                      <a:pt x="1" y="93"/>
                    </a:lnTo>
                    <a:lnTo>
                      <a:pt x="234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3445647" y="4709330"/>
                <a:ext cx="162191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593" extrusionOk="0">
                    <a:moveTo>
                      <a:pt x="2682" y="1"/>
                    </a:moveTo>
                    <a:cubicBezTo>
                      <a:pt x="2384" y="206"/>
                      <a:pt x="2066" y="383"/>
                      <a:pt x="1712" y="532"/>
                    </a:cubicBezTo>
                    <a:cubicBezTo>
                      <a:pt x="1444" y="616"/>
                      <a:pt x="1238" y="737"/>
                      <a:pt x="970" y="885"/>
                    </a:cubicBezTo>
                    <a:cubicBezTo>
                      <a:pt x="736" y="998"/>
                      <a:pt x="0" y="1267"/>
                      <a:pt x="616" y="1501"/>
                    </a:cubicBezTo>
                    <a:cubicBezTo>
                      <a:pt x="856" y="1593"/>
                      <a:pt x="1118" y="1593"/>
                      <a:pt x="1359" y="1593"/>
                    </a:cubicBezTo>
                    <a:cubicBezTo>
                      <a:pt x="2094" y="1564"/>
                      <a:pt x="2858" y="1444"/>
                      <a:pt x="3622" y="1388"/>
                    </a:cubicBezTo>
                    <a:lnTo>
                      <a:pt x="3976" y="1388"/>
                    </a:lnTo>
                    <a:cubicBezTo>
                      <a:pt x="4040" y="1352"/>
                      <a:pt x="4125" y="1352"/>
                      <a:pt x="4217" y="1352"/>
                    </a:cubicBezTo>
                    <a:lnTo>
                      <a:pt x="4245" y="1352"/>
                    </a:lnTo>
                    <a:cubicBezTo>
                      <a:pt x="4570" y="1267"/>
                      <a:pt x="4245" y="114"/>
                      <a:pt x="4012" y="114"/>
                    </a:cubicBezTo>
                    <a:cubicBezTo>
                      <a:pt x="3901" y="123"/>
                      <a:pt x="3792" y="127"/>
                      <a:pt x="3682" y="127"/>
                    </a:cubicBezTo>
                    <a:cubicBezTo>
                      <a:pt x="3349" y="127"/>
                      <a:pt x="3017" y="86"/>
                      <a:pt x="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3695650" y="3828572"/>
                <a:ext cx="17848" cy="8161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00" extrusionOk="0">
                    <a:moveTo>
                      <a:pt x="0" y="0"/>
                    </a:moveTo>
                    <a:cubicBezTo>
                      <a:pt x="234" y="651"/>
                      <a:pt x="382" y="1415"/>
                      <a:pt x="439" y="2299"/>
                    </a:cubicBezTo>
                    <a:lnTo>
                      <a:pt x="503" y="2299"/>
                    </a:lnTo>
                    <a:cubicBezTo>
                      <a:pt x="439" y="1415"/>
                      <a:pt x="290" y="651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3544037" y="3828572"/>
                <a:ext cx="13590" cy="650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33" extrusionOk="0">
                    <a:moveTo>
                      <a:pt x="1" y="0"/>
                    </a:moveTo>
                    <a:lnTo>
                      <a:pt x="319" y="1832"/>
                    </a:lnTo>
                    <a:lnTo>
                      <a:pt x="383" y="18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3586721" y="3674937"/>
                <a:ext cx="13838" cy="12596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55" extrusionOk="0">
                    <a:moveTo>
                      <a:pt x="0" y="0"/>
                    </a:moveTo>
                    <a:lnTo>
                      <a:pt x="0" y="57"/>
                    </a:lnTo>
                    <a:cubicBezTo>
                      <a:pt x="92" y="57"/>
                      <a:pt x="177" y="85"/>
                      <a:pt x="241" y="149"/>
                    </a:cubicBezTo>
                    <a:cubicBezTo>
                      <a:pt x="297" y="177"/>
                      <a:pt x="326" y="262"/>
                      <a:pt x="326" y="354"/>
                    </a:cubicBezTo>
                    <a:lnTo>
                      <a:pt x="389" y="354"/>
                    </a:lnTo>
                    <a:cubicBezTo>
                      <a:pt x="389" y="262"/>
                      <a:pt x="354" y="149"/>
                      <a:pt x="269" y="85"/>
                    </a:cubicBezTo>
                    <a:cubicBezTo>
                      <a:pt x="212" y="29"/>
                      <a:pt x="92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3925144" y="4127255"/>
                <a:ext cx="51911" cy="52621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83" extrusionOk="0">
                    <a:moveTo>
                      <a:pt x="709" y="1"/>
                    </a:moveTo>
                    <a:cubicBezTo>
                      <a:pt x="298" y="1"/>
                      <a:pt x="1" y="584"/>
                      <a:pt x="487" y="1168"/>
                    </a:cubicBezTo>
                    <a:cubicBezTo>
                      <a:pt x="630" y="1335"/>
                      <a:pt x="835" y="1483"/>
                      <a:pt x="1047" y="1483"/>
                    </a:cubicBezTo>
                    <a:cubicBezTo>
                      <a:pt x="1096" y="1483"/>
                      <a:pt x="1145" y="1475"/>
                      <a:pt x="1194" y="1458"/>
                    </a:cubicBezTo>
                    <a:cubicBezTo>
                      <a:pt x="1343" y="1401"/>
                      <a:pt x="1427" y="1224"/>
                      <a:pt x="1463" y="1048"/>
                    </a:cubicBezTo>
                    <a:cubicBezTo>
                      <a:pt x="1463" y="871"/>
                      <a:pt x="1399" y="694"/>
                      <a:pt x="1343" y="545"/>
                    </a:cubicBezTo>
                    <a:cubicBezTo>
                      <a:pt x="1162" y="156"/>
                      <a:pt x="920" y="1"/>
                      <a:pt x="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3549040" y="4340074"/>
                <a:ext cx="51982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35" extrusionOk="0">
                    <a:moveTo>
                      <a:pt x="850" y="0"/>
                    </a:moveTo>
                    <a:cubicBezTo>
                      <a:pt x="431" y="0"/>
                      <a:pt x="146" y="485"/>
                      <a:pt x="36" y="829"/>
                    </a:cubicBezTo>
                    <a:cubicBezTo>
                      <a:pt x="36" y="858"/>
                      <a:pt x="1" y="886"/>
                      <a:pt x="1" y="886"/>
                    </a:cubicBezTo>
                    <a:lnTo>
                      <a:pt x="1" y="942"/>
                    </a:lnTo>
                    <a:cubicBezTo>
                      <a:pt x="1" y="1006"/>
                      <a:pt x="36" y="1034"/>
                      <a:pt x="65" y="1091"/>
                    </a:cubicBezTo>
                    <a:cubicBezTo>
                      <a:pt x="150" y="1268"/>
                      <a:pt x="298" y="1388"/>
                      <a:pt x="503" y="1416"/>
                    </a:cubicBezTo>
                    <a:cubicBezTo>
                      <a:pt x="550" y="1429"/>
                      <a:pt x="595" y="1435"/>
                      <a:pt x="639" y="1435"/>
                    </a:cubicBezTo>
                    <a:cubicBezTo>
                      <a:pt x="1127" y="1435"/>
                      <a:pt x="1465" y="727"/>
                      <a:pt x="1303" y="299"/>
                    </a:cubicBezTo>
                    <a:cubicBezTo>
                      <a:pt x="1239" y="150"/>
                      <a:pt x="1062" y="30"/>
                      <a:pt x="885" y="2"/>
                    </a:cubicBezTo>
                    <a:cubicBezTo>
                      <a:pt x="873" y="1"/>
                      <a:pt x="862" y="0"/>
                      <a:pt x="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3973754" y="4462343"/>
                <a:ext cx="36689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52" extrusionOk="0">
                    <a:moveTo>
                      <a:pt x="234" y="1"/>
                    </a:moveTo>
                    <a:cubicBezTo>
                      <a:pt x="149" y="93"/>
                      <a:pt x="93" y="178"/>
                      <a:pt x="57" y="270"/>
                    </a:cubicBezTo>
                    <a:cubicBezTo>
                      <a:pt x="1" y="390"/>
                      <a:pt x="29" y="446"/>
                      <a:pt x="93" y="475"/>
                    </a:cubicBezTo>
                    <a:cubicBezTo>
                      <a:pt x="121" y="489"/>
                      <a:pt x="149" y="496"/>
                      <a:pt x="179" y="496"/>
                    </a:cubicBezTo>
                    <a:cubicBezTo>
                      <a:pt x="208" y="496"/>
                      <a:pt x="238" y="489"/>
                      <a:pt x="270" y="475"/>
                    </a:cubicBezTo>
                    <a:cubicBezTo>
                      <a:pt x="298" y="446"/>
                      <a:pt x="355" y="418"/>
                      <a:pt x="383" y="390"/>
                    </a:cubicBezTo>
                    <a:cubicBezTo>
                      <a:pt x="446" y="326"/>
                      <a:pt x="503" y="270"/>
                      <a:pt x="560" y="241"/>
                    </a:cubicBezTo>
                    <a:lnTo>
                      <a:pt x="560" y="241"/>
                    </a:lnTo>
                    <a:cubicBezTo>
                      <a:pt x="560" y="270"/>
                      <a:pt x="560" y="298"/>
                      <a:pt x="531" y="326"/>
                    </a:cubicBezTo>
                    <a:cubicBezTo>
                      <a:pt x="503" y="390"/>
                      <a:pt x="475" y="446"/>
                      <a:pt x="475" y="503"/>
                    </a:cubicBezTo>
                    <a:cubicBezTo>
                      <a:pt x="475" y="567"/>
                      <a:pt x="475" y="595"/>
                      <a:pt x="503" y="623"/>
                    </a:cubicBezTo>
                    <a:cubicBezTo>
                      <a:pt x="531" y="652"/>
                      <a:pt x="560" y="652"/>
                      <a:pt x="588" y="652"/>
                    </a:cubicBezTo>
                    <a:lnTo>
                      <a:pt x="652" y="652"/>
                    </a:lnTo>
                    <a:cubicBezTo>
                      <a:pt x="680" y="623"/>
                      <a:pt x="708" y="595"/>
                      <a:pt x="737" y="567"/>
                    </a:cubicBezTo>
                    <a:cubicBezTo>
                      <a:pt x="829" y="475"/>
                      <a:pt x="885" y="390"/>
                      <a:pt x="1005" y="355"/>
                    </a:cubicBezTo>
                    <a:cubicBezTo>
                      <a:pt x="1034" y="355"/>
                      <a:pt x="1034" y="326"/>
                      <a:pt x="1034" y="298"/>
                    </a:cubicBezTo>
                    <a:cubicBezTo>
                      <a:pt x="1034" y="270"/>
                      <a:pt x="1005" y="241"/>
                      <a:pt x="977" y="241"/>
                    </a:cubicBezTo>
                    <a:cubicBezTo>
                      <a:pt x="829" y="298"/>
                      <a:pt x="737" y="390"/>
                      <a:pt x="652" y="503"/>
                    </a:cubicBezTo>
                    <a:cubicBezTo>
                      <a:pt x="623" y="503"/>
                      <a:pt x="623" y="531"/>
                      <a:pt x="588" y="531"/>
                    </a:cubicBezTo>
                    <a:lnTo>
                      <a:pt x="588" y="503"/>
                    </a:lnTo>
                    <a:cubicBezTo>
                      <a:pt x="588" y="475"/>
                      <a:pt x="623" y="446"/>
                      <a:pt x="652" y="390"/>
                    </a:cubicBezTo>
                    <a:cubicBezTo>
                      <a:pt x="652" y="355"/>
                      <a:pt x="680" y="326"/>
                      <a:pt x="708" y="270"/>
                    </a:cubicBezTo>
                    <a:cubicBezTo>
                      <a:pt x="708" y="213"/>
                      <a:pt x="680" y="178"/>
                      <a:pt x="652" y="149"/>
                    </a:cubicBezTo>
                    <a:cubicBezTo>
                      <a:pt x="652" y="149"/>
                      <a:pt x="639" y="137"/>
                      <a:pt x="620" y="137"/>
                    </a:cubicBezTo>
                    <a:cubicBezTo>
                      <a:pt x="611" y="137"/>
                      <a:pt x="600" y="140"/>
                      <a:pt x="588" y="149"/>
                    </a:cubicBezTo>
                    <a:cubicBezTo>
                      <a:pt x="475" y="149"/>
                      <a:pt x="383" y="213"/>
                      <a:pt x="298" y="298"/>
                    </a:cubicBezTo>
                    <a:cubicBezTo>
                      <a:pt x="270" y="326"/>
                      <a:pt x="234" y="355"/>
                      <a:pt x="206" y="355"/>
                    </a:cubicBezTo>
                    <a:cubicBezTo>
                      <a:pt x="178" y="390"/>
                      <a:pt x="149" y="390"/>
                      <a:pt x="149" y="390"/>
                    </a:cubicBezTo>
                    <a:lnTo>
                      <a:pt x="149" y="326"/>
                    </a:lnTo>
                    <a:cubicBezTo>
                      <a:pt x="178" y="241"/>
                      <a:pt x="234" y="149"/>
                      <a:pt x="298" y="93"/>
                    </a:cubicBezTo>
                    <a:cubicBezTo>
                      <a:pt x="326" y="93"/>
                      <a:pt x="326" y="36"/>
                      <a:pt x="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3485315" y="4717455"/>
                <a:ext cx="35660" cy="2529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13" extrusionOk="0">
                    <a:moveTo>
                      <a:pt x="787" y="1"/>
                    </a:moveTo>
                    <a:cubicBezTo>
                      <a:pt x="768" y="1"/>
                      <a:pt x="750" y="5"/>
                      <a:pt x="736" y="5"/>
                    </a:cubicBezTo>
                    <a:cubicBezTo>
                      <a:pt x="651" y="62"/>
                      <a:pt x="651" y="211"/>
                      <a:pt x="679" y="274"/>
                    </a:cubicBezTo>
                    <a:lnTo>
                      <a:pt x="679" y="303"/>
                    </a:lnTo>
                    <a:cubicBezTo>
                      <a:pt x="708" y="303"/>
                      <a:pt x="708" y="331"/>
                      <a:pt x="708" y="359"/>
                    </a:cubicBezTo>
                    <a:lnTo>
                      <a:pt x="708" y="387"/>
                    </a:lnTo>
                    <a:cubicBezTo>
                      <a:pt x="708" y="387"/>
                      <a:pt x="679" y="387"/>
                      <a:pt x="623" y="359"/>
                    </a:cubicBezTo>
                    <a:cubicBezTo>
                      <a:pt x="594" y="331"/>
                      <a:pt x="594" y="331"/>
                      <a:pt x="559" y="303"/>
                    </a:cubicBezTo>
                    <a:lnTo>
                      <a:pt x="531" y="274"/>
                    </a:lnTo>
                    <a:cubicBezTo>
                      <a:pt x="531" y="239"/>
                      <a:pt x="502" y="211"/>
                      <a:pt x="474" y="211"/>
                    </a:cubicBezTo>
                    <a:cubicBezTo>
                      <a:pt x="441" y="177"/>
                      <a:pt x="405" y="164"/>
                      <a:pt x="376" y="164"/>
                    </a:cubicBezTo>
                    <a:cubicBezTo>
                      <a:pt x="355" y="164"/>
                      <a:pt x="337" y="171"/>
                      <a:pt x="326" y="182"/>
                    </a:cubicBezTo>
                    <a:cubicBezTo>
                      <a:pt x="241" y="211"/>
                      <a:pt x="205" y="303"/>
                      <a:pt x="241" y="359"/>
                    </a:cubicBezTo>
                    <a:cubicBezTo>
                      <a:pt x="241" y="387"/>
                      <a:pt x="241" y="416"/>
                      <a:pt x="269" y="451"/>
                    </a:cubicBezTo>
                    <a:lnTo>
                      <a:pt x="269" y="508"/>
                    </a:lnTo>
                    <a:cubicBezTo>
                      <a:pt x="297" y="536"/>
                      <a:pt x="297" y="564"/>
                      <a:pt x="269" y="593"/>
                    </a:cubicBezTo>
                    <a:cubicBezTo>
                      <a:pt x="269" y="593"/>
                      <a:pt x="241" y="593"/>
                      <a:pt x="205" y="564"/>
                    </a:cubicBezTo>
                    <a:cubicBezTo>
                      <a:pt x="205" y="564"/>
                      <a:pt x="149" y="508"/>
                      <a:pt x="149" y="451"/>
                    </a:cubicBezTo>
                    <a:cubicBezTo>
                      <a:pt x="120" y="451"/>
                      <a:pt x="120" y="416"/>
                      <a:pt x="120" y="416"/>
                    </a:cubicBezTo>
                    <a:cubicBezTo>
                      <a:pt x="106" y="402"/>
                      <a:pt x="92" y="395"/>
                      <a:pt x="77" y="395"/>
                    </a:cubicBezTo>
                    <a:cubicBezTo>
                      <a:pt x="62" y="395"/>
                      <a:pt x="46" y="402"/>
                      <a:pt x="28" y="416"/>
                    </a:cubicBezTo>
                    <a:cubicBezTo>
                      <a:pt x="0" y="416"/>
                      <a:pt x="0" y="451"/>
                      <a:pt x="0" y="479"/>
                    </a:cubicBezTo>
                    <a:cubicBezTo>
                      <a:pt x="28" y="508"/>
                      <a:pt x="28" y="508"/>
                      <a:pt x="28" y="536"/>
                    </a:cubicBezTo>
                    <a:cubicBezTo>
                      <a:pt x="92" y="593"/>
                      <a:pt x="120" y="656"/>
                      <a:pt x="149" y="685"/>
                    </a:cubicBezTo>
                    <a:cubicBezTo>
                      <a:pt x="177" y="685"/>
                      <a:pt x="205" y="713"/>
                      <a:pt x="269" y="713"/>
                    </a:cubicBezTo>
                    <a:cubicBezTo>
                      <a:pt x="297" y="713"/>
                      <a:pt x="326" y="685"/>
                      <a:pt x="354" y="685"/>
                    </a:cubicBezTo>
                    <a:cubicBezTo>
                      <a:pt x="417" y="628"/>
                      <a:pt x="417" y="536"/>
                      <a:pt x="382" y="479"/>
                    </a:cubicBezTo>
                    <a:lnTo>
                      <a:pt x="382" y="416"/>
                    </a:lnTo>
                    <a:cubicBezTo>
                      <a:pt x="354" y="387"/>
                      <a:pt x="354" y="359"/>
                      <a:pt x="354" y="331"/>
                    </a:cubicBezTo>
                    <a:lnTo>
                      <a:pt x="354" y="274"/>
                    </a:lnTo>
                    <a:cubicBezTo>
                      <a:pt x="382" y="274"/>
                      <a:pt x="382" y="274"/>
                      <a:pt x="417" y="303"/>
                    </a:cubicBezTo>
                    <a:lnTo>
                      <a:pt x="446" y="331"/>
                    </a:lnTo>
                    <a:lnTo>
                      <a:pt x="474" y="359"/>
                    </a:lnTo>
                    <a:cubicBezTo>
                      <a:pt x="502" y="387"/>
                      <a:pt x="531" y="416"/>
                      <a:pt x="559" y="451"/>
                    </a:cubicBezTo>
                    <a:cubicBezTo>
                      <a:pt x="606" y="493"/>
                      <a:pt x="664" y="519"/>
                      <a:pt x="716" y="519"/>
                    </a:cubicBezTo>
                    <a:cubicBezTo>
                      <a:pt x="736" y="519"/>
                      <a:pt x="754" y="515"/>
                      <a:pt x="771" y="508"/>
                    </a:cubicBezTo>
                    <a:cubicBezTo>
                      <a:pt x="828" y="479"/>
                      <a:pt x="828" y="416"/>
                      <a:pt x="828" y="331"/>
                    </a:cubicBezTo>
                    <a:cubicBezTo>
                      <a:pt x="828" y="303"/>
                      <a:pt x="828" y="274"/>
                      <a:pt x="800" y="239"/>
                    </a:cubicBezTo>
                    <a:lnTo>
                      <a:pt x="800" y="211"/>
                    </a:lnTo>
                    <a:cubicBezTo>
                      <a:pt x="771" y="182"/>
                      <a:pt x="800" y="154"/>
                      <a:pt x="800" y="126"/>
                    </a:cubicBezTo>
                    <a:lnTo>
                      <a:pt x="828" y="126"/>
                    </a:lnTo>
                    <a:cubicBezTo>
                      <a:pt x="828" y="154"/>
                      <a:pt x="856" y="182"/>
                      <a:pt x="856" y="239"/>
                    </a:cubicBezTo>
                    <a:cubicBezTo>
                      <a:pt x="876" y="264"/>
                      <a:pt x="897" y="286"/>
                      <a:pt x="919" y="286"/>
                    </a:cubicBezTo>
                    <a:cubicBezTo>
                      <a:pt x="928" y="286"/>
                      <a:pt x="938" y="282"/>
                      <a:pt x="948" y="274"/>
                    </a:cubicBezTo>
                    <a:cubicBezTo>
                      <a:pt x="976" y="274"/>
                      <a:pt x="1005" y="239"/>
                      <a:pt x="976" y="211"/>
                    </a:cubicBezTo>
                    <a:cubicBezTo>
                      <a:pt x="976" y="126"/>
                      <a:pt x="948" y="97"/>
                      <a:pt x="884" y="62"/>
                    </a:cubicBezTo>
                    <a:cubicBezTo>
                      <a:pt x="850" y="11"/>
                      <a:pt x="816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>
                <a:off x="3898462" y="4420688"/>
                <a:ext cx="5851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78" extrusionOk="0">
                    <a:moveTo>
                      <a:pt x="1649" y="0"/>
                    </a:moveTo>
                    <a:cubicBezTo>
                      <a:pt x="1415" y="0"/>
                      <a:pt x="1182" y="29"/>
                      <a:pt x="941" y="57"/>
                    </a:cubicBezTo>
                    <a:cubicBezTo>
                      <a:pt x="800" y="57"/>
                      <a:pt x="680" y="85"/>
                      <a:pt x="531" y="85"/>
                    </a:cubicBezTo>
                    <a:cubicBezTo>
                      <a:pt x="443" y="99"/>
                      <a:pt x="354" y="107"/>
                      <a:pt x="269" y="107"/>
                    </a:cubicBezTo>
                    <a:cubicBezTo>
                      <a:pt x="184" y="107"/>
                      <a:pt x="103" y="99"/>
                      <a:pt x="29" y="85"/>
                    </a:cubicBezTo>
                    <a:lnTo>
                      <a:pt x="1" y="149"/>
                    </a:lnTo>
                    <a:cubicBezTo>
                      <a:pt x="92" y="177"/>
                      <a:pt x="149" y="177"/>
                      <a:pt x="206" y="177"/>
                    </a:cubicBezTo>
                    <a:cubicBezTo>
                      <a:pt x="326" y="177"/>
                      <a:pt x="411" y="149"/>
                      <a:pt x="531" y="149"/>
                    </a:cubicBezTo>
                    <a:cubicBezTo>
                      <a:pt x="680" y="149"/>
                      <a:pt x="828" y="114"/>
                      <a:pt x="941" y="114"/>
                    </a:cubicBezTo>
                    <a:cubicBezTo>
                      <a:pt x="1182" y="85"/>
                      <a:pt x="1415" y="57"/>
                      <a:pt x="1649" y="57"/>
                    </a:cubicBezTo>
                    <a:lnTo>
                      <a:pt x="16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>
                <a:off x="3535486" y="4662140"/>
                <a:ext cx="61811" cy="4329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2" extrusionOk="0">
                    <a:moveTo>
                      <a:pt x="1" y="1"/>
                    </a:moveTo>
                    <a:lnTo>
                      <a:pt x="1" y="65"/>
                    </a:lnTo>
                    <a:cubicBezTo>
                      <a:pt x="206" y="93"/>
                      <a:pt x="383" y="121"/>
                      <a:pt x="595" y="121"/>
                    </a:cubicBezTo>
                    <a:lnTo>
                      <a:pt x="708" y="121"/>
                    </a:lnTo>
                    <a:cubicBezTo>
                      <a:pt x="829" y="121"/>
                      <a:pt x="949" y="121"/>
                      <a:pt x="1062" y="93"/>
                    </a:cubicBezTo>
                    <a:cubicBezTo>
                      <a:pt x="1165" y="79"/>
                      <a:pt x="1276" y="72"/>
                      <a:pt x="1391" y="72"/>
                    </a:cubicBezTo>
                    <a:cubicBezTo>
                      <a:pt x="1506" y="72"/>
                      <a:pt x="1625" y="79"/>
                      <a:pt x="1741" y="93"/>
                    </a:cubicBezTo>
                    <a:lnTo>
                      <a:pt x="1741" y="29"/>
                    </a:lnTo>
                    <a:cubicBezTo>
                      <a:pt x="1639" y="15"/>
                      <a:pt x="1520" y="8"/>
                      <a:pt x="1398" y="8"/>
                    </a:cubicBezTo>
                    <a:cubicBezTo>
                      <a:pt x="1276" y="8"/>
                      <a:pt x="1151" y="15"/>
                      <a:pt x="1034" y="29"/>
                    </a:cubicBezTo>
                    <a:cubicBezTo>
                      <a:pt x="949" y="65"/>
                      <a:pt x="829" y="65"/>
                      <a:pt x="708" y="65"/>
                    </a:cubicBezTo>
                    <a:cubicBezTo>
                      <a:pt x="475" y="65"/>
                      <a:pt x="242" y="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3521932" y="4093370"/>
                <a:ext cx="49250" cy="27144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765" extrusionOk="0">
                    <a:moveTo>
                      <a:pt x="1331" y="0"/>
                    </a:moveTo>
                    <a:cubicBezTo>
                      <a:pt x="1211" y="234"/>
                      <a:pt x="942" y="411"/>
                      <a:pt x="588" y="531"/>
                    </a:cubicBezTo>
                    <a:cubicBezTo>
                      <a:pt x="503" y="559"/>
                      <a:pt x="447" y="588"/>
                      <a:pt x="383" y="616"/>
                    </a:cubicBezTo>
                    <a:cubicBezTo>
                      <a:pt x="270" y="644"/>
                      <a:pt x="206" y="673"/>
                      <a:pt x="1" y="708"/>
                    </a:cubicBezTo>
                    <a:lnTo>
                      <a:pt x="1" y="764"/>
                    </a:lnTo>
                    <a:cubicBezTo>
                      <a:pt x="234" y="736"/>
                      <a:pt x="270" y="708"/>
                      <a:pt x="411" y="644"/>
                    </a:cubicBezTo>
                    <a:cubicBezTo>
                      <a:pt x="475" y="644"/>
                      <a:pt x="532" y="616"/>
                      <a:pt x="588" y="588"/>
                    </a:cubicBezTo>
                    <a:cubicBezTo>
                      <a:pt x="977" y="467"/>
                      <a:pt x="1239" y="291"/>
                      <a:pt x="1388" y="29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>
                <a:off x="3527219" y="3916318"/>
                <a:ext cx="129795" cy="5357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510" extrusionOk="0">
                    <a:moveTo>
                      <a:pt x="884" y="1"/>
                    </a:moveTo>
                    <a:cubicBezTo>
                      <a:pt x="852" y="1"/>
                      <a:pt x="820" y="11"/>
                      <a:pt x="793" y="38"/>
                    </a:cubicBezTo>
                    <a:cubicBezTo>
                      <a:pt x="651" y="95"/>
                      <a:pt x="531" y="152"/>
                      <a:pt x="411" y="244"/>
                    </a:cubicBezTo>
                    <a:cubicBezTo>
                      <a:pt x="262" y="300"/>
                      <a:pt x="149" y="392"/>
                      <a:pt x="1" y="449"/>
                    </a:cubicBezTo>
                    <a:lnTo>
                      <a:pt x="29" y="505"/>
                    </a:lnTo>
                    <a:cubicBezTo>
                      <a:pt x="177" y="449"/>
                      <a:pt x="298" y="357"/>
                      <a:pt x="439" y="300"/>
                    </a:cubicBezTo>
                    <a:cubicBezTo>
                      <a:pt x="559" y="215"/>
                      <a:pt x="680" y="152"/>
                      <a:pt x="793" y="67"/>
                    </a:cubicBezTo>
                    <a:cubicBezTo>
                      <a:pt x="812" y="58"/>
                      <a:pt x="830" y="55"/>
                      <a:pt x="847" y="55"/>
                    </a:cubicBezTo>
                    <a:cubicBezTo>
                      <a:pt x="890" y="55"/>
                      <a:pt x="930" y="75"/>
                      <a:pt x="970" y="95"/>
                    </a:cubicBezTo>
                    <a:cubicBezTo>
                      <a:pt x="1210" y="244"/>
                      <a:pt x="1500" y="392"/>
                      <a:pt x="1769" y="477"/>
                    </a:cubicBezTo>
                    <a:lnTo>
                      <a:pt x="1797" y="505"/>
                    </a:lnTo>
                    <a:cubicBezTo>
                      <a:pt x="2420" y="774"/>
                      <a:pt x="3035" y="1128"/>
                      <a:pt x="3623" y="1510"/>
                    </a:cubicBezTo>
                    <a:lnTo>
                      <a:pt x="3658" y="1453"/>
                    </a:lnTo>
                    <a:cubicBezTo>
                      <a:pt x="3064" y="1064"/>
                      <a:pt x="2448" y="710"/>
                      <a:pt x="1826" y="449"/>
                    </a:cubicBezTo>
                    <a:lnTo>
                      <a:pt x="1769" y="420"/>
                    </a:lnTo>
                    <a:cubicBezTo>
                      <a:pt x="1536" y="328"/>
                      <a:pt x="1239" y="180"/>
                      <a:pt x="1005" y="38"/>
                    </a:cubicBezTo>
                    <a:cubicBezTo>
                      <a:pt x="969" y="18"/>
                      <a:pt x="926" y="1"/>
                      <a:pt x="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>
                <a:off x="3686105" y="3909115"/>
                <a:ext cx="87890" cy="61811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1742" extrusionOk="0">
                    <a:moveTo>
                      <a:pt x="29" y="1"/>
                    </a:moveTo>
                    <a:lnTo>
                      <a:pt x="1" y="65"/>
                    </a:lnTo>
                    <a:cubicBezTo>
                      <a:pt x="559" y="241"/>
                      <a:pt x="1182" y="418"/>
                      <a:pt x="1713" y="772"/>
                    </a:cubicBezTo>
                    <a:cubicBezTo>
                      <a:pt x="1861" y="857"/>
                      <a:pt x="1946" y="949"/>
                      <a:pt x="2038" y="1034"/>
                    </a:cubicBezTo>
                    <a:cubicBezTo>
                      <a:pt x="2187" y="1182"/>
                      <a:pt x="2300" y="1416"/>
                      <a:pt x="2420" y="1741"/>
                    </a:cubicBezTo>
                    <a:lnTo>
                      <a:pt x="2477" y="1713"/>
                    </a:lnTo>
                    <a:cubicBezTo>
                      <a:pt x="2420" y="1479"/>
                      <a:pt x="2300" y="1211"/>
                      <a:pt x="2095" y="977"/>
                    </a:cubicBezTo>
                    <a:cubicBezTo>
                      <a:pt x="2010" y="885"/>
                      <a:pt x="1889" y="800"/>
                      <a:pt x="1741" y="708"/>
                    </a:cubicBezTo>
                    <a:cubicBezTo>
                      <a:pt x="1182" y="355"/>
                      <a:pt x="559" y="17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3627631" y="3700022"/>
                <a:ext cx="24128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3" extrusionOk="0">
                    <a:moveTo>
                      <a:pt x="679" y="1"/>
                    </a:moveTo>
                    <a:lnTo>
                      <a:pt x="0" y="121"/>
                    </a:lnTo>
                    <a:cubicBezTo>
                      <a:pt x="85" y="206"/>
                      <a:pt x="234" y="263"/>
                      <a:pt x="382" y="263"/>
                    </a:cubicBezTo>
                    <a:cubicBezTo>
                      <a:pt x="531" y="234"/>
                      <a:pt x="651" y="12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3664284" y="3657125"/>
                <a:ext cx="3051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86" h="560" extrusionOk="0">
                    <a:moveTo>
                      <a:pt x="28" y="0"/>
                    </a:moveTo>
                    <a:cubicBezTo>
                      <a:pt x="28" y="177"/>
                      <a:pt x="28" y="354"/>
                      <a:pt x="0" y="531"/>
                    </a:cubicBezTo>
                    <a:lnTo>
                      <a:pt x="57" y="559"/>
                    </a:lnTo>
                    <a:cubicBezTo>
                      <a:pt x="85" y="382"/>
                      <a:pt x="85" y="177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3701930" y="3826549"/>
                <a:ext cx="5287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52" extrusionOk="0">
                    <a:moveTo>
                      <a:pt x="85" y="0"/>
                    </a:moveTo>
                    <a:cubicBezTo>
                      <a:pt x="29" y="206"/>
                      <a:pt x="0" y="446"/>
                      <a:pt x="0" y="651"/>
                    </a:cubicBezTo>
                    <a:lnTo>
                      <a:pt x="57" y="651"/>
                    </a:lnTo>
                    <a:cubicBezTo>
                      <a:pt x="57" y="446"/>
                      <a:pt x="85" y="206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3658997" y="3990722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5"/>
                      <a:pt x="85" y="417"/>
                      <a:pt x="206" y="417"/>
                    </a:cubicBezTo>
                    <a:cubicBezTo>
                      <a:pt x="326" y="417"/>
                      <a:pt x="411" y="325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3625609" y="3816011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6" y="0"/>
                      <a:pt x="1" y="92"/>
                      <a:pt x="1" y="213"/>
                    </a:cubicBezTo>
                    <a:cubicBezTo>
                      <a:pt x="1" y="326"/>
                      <a:pt x="86" y="418"/>
                      <a:pt x="206" y="418"/>
                    </a:cubicBezTo>
                    <a:cubicBezTo>
                      <a:pt x="319" y="418"/>
                      <a:pt x="411" y="326"/>
                      <a:pt x="411" y="213"/>
                    </a:cubicBezTo>
                    <a:cubicBezTo>
                      <a:pt x="411" y="92"/>
                      <a:pt x="319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3553333" y="3777336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92" y="1"/>
                      <a:pt x="0" y="93"/>
                      <a:pt x="0" y="206"/>
                    </a:cubicBezTo>
                    <a:cubicBezTo>
                      <a:pt x="0" y="326"/>
                      <a:pt x="92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3704946" y="378163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05" y="0"/>
                    </a:moveTo>
                    <a:cubicBezTo>
                      <a:pt x="92" y="0"/>
                      <a:pt x="0" y="85"/>
                      <a:pt x="0" y="205"/>
                    </a:cubicBezTo>
                    <a:cubicBezTo>
                      <a:pt x="0" y="326"/>
                      <a:pt x="92" y="410"/>
                      <a:pt x="205" y="410"/>
                    </a:cubicBezTo>
                    <a:cubicBezTo>
                      <a:pt x="326" y="410"/>
                      <a:pt x="418" y="326"/>
                      <a:pt x="418" y="205"/>
                    </a:cubicBezTo>
                    <a:cubicBezTo>
                      <a:pt x="418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3658997" y="3876756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3699659" y="403990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13" y="1"/>
                    </a:moveTo>
                    <a:cubicBezTo>
                      <a:pt x="93" y="1"/>
                      <a:pt x="1" y="93"/>
                      <a:pt x="1" y="206"/>
                    </a:cubicBezTo>
                    <a:cubicBezTo>
                      <a:pt x="1" y="326"/>
                      <a:pt x="93" y="411"/>
                      <a:pt x="213" y="411"/>
                    </a:cubicBezTo>
                    <a:cubicBezTo>
                      <a:pt x="326" y="411"/>
                      <a:pt x="418" y="326"/>
                      <a:pt x="418" y="206"/>
                    </a:cubicBezTo>
                    <a:cubicBezTo>
                      <a:pt x="418" y="93"/>
                      <a:pt x="326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3574161" y="3862173"/>
                <a:ext cx="15861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2" extrusionOk="0">
                    <a:moveTo>
                      <a:pt x="241" y="1"/>
                    </a:moveTo>
                    <a:cubicBezTo>
                      <a:pt x="121" y="1"/>
                      <a:pt x="0" y="86"/>
                      <a:pt x="0" y="206"/>
                    </a:cubicBezTo>
                    <a:cubicBezTo>
                      <a:pt x="0" y="326"/>
                      <a:pt x="121" y="411"/>
                      <a:pt x="241" y="411"/>
                    </a:cubicBezTo>
                    <a:cubicBezTo>
                      <a:pt x="326" y="411"/>
                      <a:pt x="446" y="326"/>
                      <a:pt x="446" y="206"/>
                    </a:cubicBezTo>
                    <a:cubicBezTo>
                      <a:pt x="446" y="86"/>
                      <a:pt x="326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3748872" y="3880020"/>
                <a:ext cx="15825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1" extrusionOk="0">
                    <a:moveTo>
                      <a:pt x="205" y="0"/>
                    </a:moveTo>
                    <a:cubicBezTo>
                      <a:pt x="120" y="0"/>
                      <a:pt x="0" y="85"/>
                      <a:pt x="0" y="205"/>
                    </a:cubicBezTo>
                    <a:cubicBezTo>
                      <a:pt x="0" y="319"/>
                      <a:pt x="120" y="411"/>
                      <a:pt x="205" y="411"/>
                    </a:cubicBezTo>
                    <a:cubicBezTo>
                      <a:pt x="326" y="411"/>
                      <a:pt x="446" y="319"/>
                      <a:pt x="446" y="205"/>
                    </a:cubicBezTo>
                    <a:cubicBezTo>
                      <a:pt x="446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>
                <a:off x="3489573" y="3852664"/>
                <a:ext cx="14583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46" extrusionOk="0">
                    <a:moveTo>
                      <a:pt x="206" y="0"/>
                    </a:moveTo>
                    <a:cubicBezTo>
                      <a:pt x="85" y="0"/>
                      <a:pt x="0" y="120"/>
                      <a:pt x="0" y="241"/>
                    </a:cubicBezTo>
                    <a:cubicBezTo>
                      <a:pt x="0" y="326"/>
                      <a:pt x="85" y="446"/>
                      <a:pt x="206" y="446"/>
                    </a:cubicBezTo>
                    <a:cubicBezTo>
                      <a:pt x="326" y="446"/>
                      <a:pt x="411" y="326"/>
                      <a:pt x="411" y="241"/>
                    </a:cubicBezTo>
                    <a:cubicBezTo>
                      <a:pt x="411" y="120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3614077" y="4040893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85" y="1"/>
                      <a:pt x="0" y="93"/>
                      <a:pt x="0" y="206"/>
                    </a:cubicBezTo>
                    <a:cubicBezTo>
                      <a:pt x="0" y="326"/>
                      <a:pt x="85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3571145" y="4002254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6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6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3537757" y="4039900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1"/>
                    </a:moveTo>
                    <a:cubicBezTo>
                      <a:pt x="86" y="1"/>
                      <a:pt x="1" y="93"/>
                      <a:pt x="1" y="206"/>
                    </a:cubicBezTo>
                    <a:cubicBezTo>
                      <a:pt x="1" y="326"/>
                      <a:pt x="86" y="411"/>
                      <a:pt x="206" y="411"/>
                    </a:cubicBezTo>
                    <a:cubicBezTo>
                      <a:pt x="319" y="411"/>
                      <a:pt x="411" y="326"/>
                      <a:pt x="411" y="206"/>
                    </a:cubicBezTo>
                    <a:cubicBezTo>
                      <a:pt x="411" y="93"/>
                      <a:pt x="319" y="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3514658" y="4645605"/>
                <a:ext cx="111983" cy="404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14" extrusionOk="0">
                    <a:moveTo>
                      <a:pt x="1" y="0"/>
                    </a:moveTo>
                    <a:lnTo>
                      <a:pt x="1" y="57"/>
                    </a:lnTo>
                    <a:cubicBezTo>
                      <a:pt x="680" y="85"/>
                      <a:pt x="1387" y="113"/>
                      <a:pt x="2067" y="113"/>
                    </a:cubicBezTo>
                    <a:lnTo>
                      <a:pt x="3156" y="113"/>
                    </a:lnTo>
                    <a:lnTo>
                      <a:pt x="3156" y="57"/>
                    </a:lnTo>
                    <a:cubicBezTo>
                      <a:pt x="2872" y="64"/>
                      <a:pt x="2587" y="68"/>
                      <a:pt x="2304" y="68"/>
                    </a:cubicBezTo>
                    <a:cubicBezTo>
                      <a:pt x="1528" y="68"/>
                      <a:pt x="757" y="4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3868090" y="4402592"/>
                <a:ext cx="109996" cy="9580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70" extrusionOk="0">
                    <a:moveTo>
                      <a:pt x="2926" y="0"/>
                    </a:moveTo>
                    <a:cubicBezTo>
                      <a:pt x="2678" y="0"/>
                      <a:pt x="2414" y="42"/>
                      <a:pt x="2151" y="65"/>
                    </a:cubicBezTo>
                    <a:cubicBezTo>
                      <a:pt x="2066" y="93"/>
                      <a:pt x="2010" y="93"/>
                      <a:pt x="1918" y="128"/>
                    </a:cubicBezTo>
                    <a:cubicBezTo>
                      <a:pt x="1267" y="213"/>
                      <a:pt x="623" y="213"/>
                      <a:pt x="1" y="213"/>
                    </a:cubicBezTo>
                    <a:lnTo>
                      <a:pt x="1" y="270"/>
                    </a:lnTo>
                    <a:cubicBezTo>
                      <a:pt x="651" y="270"/>
                      <a:pt x="1302" y="270"/>
                      <a:pt x="1918" y="185"/>
                    </a:cubicBezTo>
                    <a:cubicBezTo>
                      <a:pt x="2010" y="157"/>
                      <a:pt x="2095" y="157"/>
                      <a:pt x="2151" y="128"/>
                    </a:cubicBezTo>
                    <a:cubicBezTo>
                      <a:pt x="2415" y="100"/>
                      <a:pt x="2679" y="57"/>
                      <a:pt x="2928" y="57"/>
                    </a:cubicBezTo>
                    <a:cubicBezTo>
                      <a:pt x="2986" y="57"/>
                      <a:pt x="3043" y="59"/>
                      <a:pt x="3099" y="65"/>
                    </a:cubicBezTo>
                    <a:lnTo>
                      <a:pt x="3099" y="8"/>
                    </a:lnTo>
                    <a:cubicBezTo>
                      <a:pt x="3042" y="3"/>
                      <a:pt x="2985" y="0"/>
                      <a:pt x="29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867;p40"/>
            <p:cNvGrpSpPr/>
            <p:nvPr/>
          </p:nvGrpSpPr>
          <p:grpSpPr>
            <a:xfrm>
              <a:off x="520010" y="1168622"/>
              <a:ext cx="4279321" cy="3269905"/>
              <a:chOff x="3245850" y="1388754"/>
              <a:chExt cx="1339926" cy="1023893"/>
            </a:xfrm>
          </p:grpSpPr>
          <p:grpSp>
            <p:nvGrpSpPr>
              <p:cNvPr id="868" name="Google Shape;868;p40"/>
              <p:cNvGrpSpPr/>
              <p:nvPr/>
            </p:nvGrpSpPr>
            <p:grpSpPr>
              <a:xfrm>
                <a:off x="3889166" y="1636096"/>
                <a:ext cx="633844" cy="776551"/>
                <a:chOff x="3889166" y="1636096"/>
                <a:chExt cx="633844" cy="776551"/>
              </a:xfrm>
            </p:grpSpPr>
            <p:sp>
              <p:nvSpPr>
                <p:cNvPr id="869" name="Google Shape;869;p40"/>
                <p:cNvSpPr/>
                <p:nvPr/>
              </p:nvSpPr>
              <p:spPr>
                <a:xfrm>
                  <a:off x="3889166" y="1636096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1234" y="0"/>
                      </a:moveTo>
                      <a:cubicBezTo>
                        <a:pt x="1175" y="0"/>
                        <a:pt x="1109" y="21"/>
                        <a:pt x="1062" y="68"/>
                      </a:cubicBezTo>
                      <a:lnTo>
                        <a:pt x="1" y="1165"/>
                      </a:lnTo>
                      <a:lnTo>
                        <a:pt x="1062" y="2162"/>
                      </a:lnTo>
                      <a:cubicBezTo>
                        <a:pt x="1118" y="2190"/>
                        <a:pt x="1175" y="2226"/>
                        <a:pt x="1203" y="2226"/>
                      </a:cubicBezTo>
                      <a:cubicBezTo>
                        <a:pt x="1267" y="2226"/>
                        <a:pt x="1324" y="2190"/>
                        <a:pt x="1380" y="2162"/>
                      </a:cubicBezTo>
                      <a:cubicBezTo>
                        <a:pt x="1444" y="2077"/>
                        <a:pt x="1444" y="1929"/>
                        <a:pt x="1352" y="1837"/>
                      </a:cubicBezTo>
                      <a:lnTo>
                        <a:pt x="616" y="1165"/>
                      </a:lnTo>
                      <a:lnTo>
                        <a:pt x="1380" y="365"/>
                      </a:lnTo>
                      <a:cubicBezTo>
                        <a:pt x="1444" y="280"/>
                        <a:pt x="1444" y="132"/>
                        <a:pt x="1352" y="40"/>
                      </a:cubicBezTo>
                      <a:cubicBezTo>
                        <a:pt x="1327" y="14"/>
                        <a:pt x="1282" y="0"/>
                        <a:pt x="12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40"/>
                <p:cNvSpPr/>
                <p:nvPr/>
              </p:nvSpPr>
              <p:spPr>
                <a:xfrm>
                  <a:off x="3935114" y="1636096"/>
                  <a:ext cx="52230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226" extrusionOk="0">
                      <a:moveTo>
                        <a:pt x="1240" y="0"/>
                      </a:moveTo>
                      <a:cubicBezTo>
                        <a:pt x="1174" y="0"/>
                        <a:pt x="1108" y="21"/>
                        <a:pt x="1062" y="68"/>
                      </a:cubicBezTo>
                      <a:lnTo>
                        <a:pt x="0" y="1165"/>
                      </a:lnTo>
                      <a:lnTo>
                        <a:pt x="1090" y="2162"/>
                      </a:lnTo>
                      <a:cubicBezTo>
                        <a:pt x="1118" y="2190"/>
                        <a:pt x="1182" y="2226"/>
                        <a:pt x="1210" y="2226"/>
                      </a:cubicBezTo>
                      <a:cubicBezTo>
                        <a:pt x="1267" y="2226"/>
                        <a:pt x="1323" y="2190"/>
                        <a:pt x="1387" y="2162"/>
                      </a:cubicBezTo>
                      <a:cubicBezTo>
                        <a:pt x="1472" y="2077"/>
                        <a:pt x="1444" y="1929"/>
                        <a:pt x="1359" y="1837"/>
                      </a:cubicBezTo>
                      <a:lnTo>
                        <a:pt x="616" y="1165"/>
                      </a:lnTo>
                      <a:lnTo>
                        <a:pt x="1387" y="365"/>
                      </a:lnTo>
                      <a:cubicBezTo>
                        <a:pt x="1472" y="280"/>
                        <a:pt x="1444" y="132"/>
                        <a:pt x="1387" y="40"/>
                      </a:cubicBezTo>
                      <a:cubicBezTo>
                        <a:pt x="1346" y="14"/>
                        <a:pt x="1293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40"/>
                <p:cNvSpPr/>
                <p:nvPr/>
              </p:nvSpPr>
              <p:spPr>
                <a:xfrm>
                  <a:off x="4470495" y="2333663"/>
                  <a:ext cx="52514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2226" extrusionOk="0">
                      <a:moveTo>
                        <a:pt x="219" y="1"/>
                      </a:moveTo>
                      <a:cubicBezTo>
                        <a:pt x="174" y="1"/>
                        <a:pt x="130" y="15"/>
                        <a:pt x="93" y="39"/>
                      </a:cubicBezTo>
                      <a:cubicBezTo>
                        <a:pt x="1" y="131"/>
                        <a:pt x="1" y="280"/>
                        <a:pt x="93" y="365"/>
                      </a:cubicBezTo>
                      <a:lnTo>
                        <a:pt x="857" y="1136"/>
                      </a:lnTo>
                      <a:lnTo>
                        <a:pt x="93" y="1843"/>
                      </a:lnTo>
                      <a:cubicBezTo>
                        <a:pt x="1" y="1928"/>
                        <a:pt x="1" y="2077"/>
                        <a:pt x="93" y="2133"/>
                      </a:cubicBezTo>
                      <a:cubicBezTo>
                        <a:pt x="121" y="2197"/>
                        <a:pt x="178" y="2225"/>
                        <a:pt x="241" y="2225"/>
                      </a:cubicBezTo>
                      <a:cubicBezTo>
                        <a:pt x="298" y="2225"/>
                        <a:pt x="355" y="2197"/>
                        <a:pt x="383" y="2162"/>
                      </a:cubicBezTo>
                      <a:lnTo>
                        <a:pt x="1479" y="1164"/>
                      </a:lnTo>
                      <a:lnTo>
                        <a:pt x="383" y="75"/>
                      </a:lnTo>
                      <a:cubicBezTo>
                        <a:pt x="335" y="23"/>
                        <a:pt x="277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40"/>
                <p:cNvSpPr/>
                <p:nvPr/>
              </p:nvSpPr>
              <p:spPr>
                <a:xfrm>
                  <a:off x="4424582" y="2333663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218" y="1"/>
                      </a:moveTo>
                      <a:cubicBezTo>
                        <a:pt x="172" y="1"/>
                        <a:pt x="126" y="15"/>
                        <a:pt x="85" y="39"/>
                      </a:cubicBezTo>
                      <a:cubicBezTo>
                        <a:pt x="0" y="131"/>
                        <a:pt x="0" y="280"/>
                        <a:pt x="85" y="365"/>
                      </a:cubicBezTo>
                      <a:lnTo>
                        <a:pt x="856" y="1136"/>
                      </a:lnTo>
                      <a:lnTo>
                        <a:pt x="85" y="1843"/>
                      </a:lnTo>
                      <a:cubicBezTo>
                        <a:pt x="0" y="1928"/>
                        <a:pt x="0" y="2077"/>
                        <a:pt x="85" y="2133"/>
                      </a:cubicBezTo>
                      <a:cubicBezTo>
                        <a:pt x="121" y="2197"/>
                        <a:pt x="177" y="2225"/>
                        <a:pt x="234" y="2225"/>
                      </a:cubicBezTo>
                      <a:cubicBezTo>
                        <a:pt x="297" y="2225"/>
                        <a:pt x="326" y="2197"/>
                        <a:pt x="382" y="2162"/>
                      </a:cubicBezTo>
                      <a:lnTo>
                        <a:pt x="1444" y="1164"/>
                      </a:lnTo>
                      <a:lnTo>
                        <a:pt x="382" y="75"/>
                      </a:lnTo>
                      <a:cubicBezTo>
                        <a:pt x="335" y="23"/>
                        <a:pt x="276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3" name="Google Shape;873;p40"/>
              <p:cNvSpPr/>
              <p:nvPr/>
            </p:nvSpPr>
            <p:spPr>
              <a:xfrm>
                <a:off x="4473760" y="1552892"/>
                <a:ext cx="16606" cy="7107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003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383" y="588"/>
                      <a:pt x="411" y="1387"/>
                      <a:pt x="58" y="1946"/>
                    </a:cubicBezTo>
                    <a:cubicBezTo>
                      <a:pt x="58" y="1974"/>
                      <a:pt x="58" y="1974"/>
                      <a:pt x="86" y="2003"/>
                    </a:cubicBezTo>
                    <a:cubicBezTo>
                      <a:pt x="86" y="2003"/>
                      <a:pt x="114" y="2003"/>
                      <a:pt x="114" y="1974"/>
                    </a:cubicBezTo>
                    <a:cubicBezTo>
                      <a:pt x="468" y="1387"/>
                      <a:pt x="440" y="560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3372342" y="1752689"/>
                <a:ext cx="40947" cy="5954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78" extrusionOk="0">
                    <a:moveTo>
                      <a:pt x="595" y="58"/>
                    </a:moveTo>
                    <a:cubicBezTo>
                      <a:pt x="857" y="58"/>
                      <a:pt x="1090" y="411"/>
                      <a:pt x="1090" y="850"/>
                    </a:cubicBezTo>
                    <a:cubicBezTo>
                      <a:pt x="1090" y="1267"/>
                      <a:pt x="857" y="1621"/>
                      <a:pt x="595" y="1621"/>
                    </a:cubicBezTo>
                    <a:cubicBezTo>
                      <a:pt x="298" y="1621"/>
                      <a:pt x="64" y="1267"/>
                      <a:pt x="64" y="850"/>
                    </a:cubicBezTo>
                    <a:cubicBezTo>
                      <a:pt x="64" y="411"/>
                      <a:pt x="298" y="58"/>
                      <a:pt x="595" y="58"/>
                    </a:cubicBezTo>
                    <a:close/>
                    <a:moveTo>
                      <a:pt x="595" y="1"/>
                    </a:moveTo>
                    <a:cubicBezTo>
                      <a:pt x="269" y="1"/>
                      <a:pt x="1" y="383"/>
                      <a:pt x="1" y="850"/>
                    </a:cubicBezTo>
                    <a:cubicBezTo>
                      <a:pt x="1" y="1296"/>
                      <a:pt x="269" y="1678"/>
                      <a:pt x="595" y="1678"/>
                    </a:cubicBezTo>
                    <a:cubicBezTo>
                      <a:pt x="885" y="1678"/>
                      <a:pt x="1154" y="1296"/>
                      <a:pt x="1154" y="850"/>
                    </a:cubicBezTo>
                    <a:cubicBezTo>
                      <a:pt x="1154" y="383"/>
                      <a:pt x="885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4551074" y="1770287"/>
                <a:ext cx="34702" cy="5247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79" extrusionOk="0">
                    <a:moveTo>
                      <a:pt x="475" y="64"/>
                    </a:moveTo>
                    <a:cubicBezTo>
                      <a:pt x="737" y="64"/>
                      <a:pt x="913" y="389"/>
                      <a:pt x="913" y="743"/>
                    </a:cubicBezTo>
                    <a:cubicBezTo>
                      <a:pt x="913" y="1125"/>
                      <a:pt x="737" y="1415"/>
                      <a:pt x="475" y="1415"/>
                    </a:cubicBezTo>
                    <a:cubicBezTo>
                      <a:pt x="234" y="1415"/>
                      <a:pt x="57" y="1125"/>
                      <a:pt x="57" y="743"/>
                    </a:cubicBezTo>
                    <a:cubicBezTo>
                      <a:pt x="57" y="389"/>
                      <a:pt x="234" y="64"/>
                      <a:pt x="475" y="64"/>
                    </a:cubicBezTo>
                    <a:close/>
                    <a:moveTo>
                      <a:pt x="475" y="0"/>
                    </a:moveTo>
                    <a:cubicBezTo>
                      <a:pt x="206" y="0"/>
                      <a:pt x="1" y="354"/>
                      <a:pt x="1" y="743"/>
                    </a:cubicBezTo>
                    <a:cubicBezTo>
                      <a:pt x="1" y="1153"/>
                      <a:pt x="206" y="1479"/>
                      <a:pt x="475" y="1479"/>
                    </a:cubicBezTo>
                    <a:cubicBezTo>
                      <a:pt x="765" y="1479"/>
                      <a:pt x="977" y="1153"/>
                      <a:pt x="977" y="743"/>
                    </a:cubicBezTo>
                    <a:cubicBezTo>
                      <a:pt x="977" y="354"/>
                      <a:pt x="765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3997846" y="1767271"/>
                <a:ext cx="35695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72" extrusionOk="0">
                    <a:moveTo>
                      <a:pt x="503" y="57"/>
                    </a:moveTo>
                    <a:cubicBezTo>
                      <a:pt x="737" y="57"/>
                      <a:pt x="942" y="354"/>
                      <a:pt x="942" y="736"/>
                    </a:cubicBezTo>
                    <a:cubicBezTo>
                      <a:pt x="942" y="1090"/>
                      <a:pt x="737" y="1415"/>
                      <a:pt x="503" y="1415"/>
                    </a:cubicBezTo>
                    <a:cubicBezTo>
                      <a:pt x="263" y="1415"/>
                      <a:pt x="58" y="1090"/>
                      <a:pt x="58" y="736"/>
                    </a:cubicBezTo>
                    <a:cubicBezTo>
                      <a:pt x="58" y="354"/>
                      <a:pt x="263" y="57"/>
                      <a:pt x="503" y="57"/>
                    </a:cubicBezTo>
                    <a:close/>
                    <a:moveTo>
                      <a:pt x="503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18"/>
                      <a:pt x="234" y="1472"/>
                      <a:pt x="503" y="1472"/>
                    </a:cubicBezTo>
                    <a:cubicBezTo>
                      <a:pt x="765" y="1472"/>
                      <a:pt x="1006" y="1118"/>
                      <a:pt x="1006" y="736"/>
                    </a:cubicBezTo>
                    <a:cubicBezTo>
                      <a:pt x="1006" y="326"/>
                      <a:pt x="76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4298055" y="2172613"/>
                <a:ext cx="48008" cy="12482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518" extrusionOk="0">
                    <a:moveTo>
                      <a:pt x="857" y="72"/>
                    </a:moveTo>
                    <a:cubicBezTo>
                      <a:pt x="1119" y="129"/>
                      <a:pt x="1211" y="454"/>
                      <a:pt x="1239" y="574"/>
                    </a:cubicBezTo>
                    <a:cubicBezTo>
                      <a:pt x="1295" y="836"/>
                      <a:pt x="1295" y="1077"/>
                      <a:pt x="1239" y="1338"/>
                    </a:cubicBezTo>
                    <a:cubicBezTo>
                      <a:pt x="1211" y="1430"/>
                      <a:pt x="1175" y="1544"/>
                      <a:pt x="1147" y="1636"/>
                    </a:cubicBezTo>
                    <a:cubicBezTo>
                      <a:pt x="1090" y="1841"/>
                      <a:pt x="998" y="2074"/>
                      <a:pt x="1034" y="2279"/>
                    </a:cubicBezTo>
                    <a:cubicBezTo>
                      <a:pt x="1034" y="2400"/>
                      <a:pt x="1062" y="2492"/>
                      <a:pt x="1090" y="2605"/>
                    </a:cubicBezTo>
                    <a:cubicBezTo>
                      <a:pt x="1090" y="2725"/>
                      <a:pt x="1147" y="2845"/>
                      <a:pt x="1119" y="2958"/>
                    </a:cubicBezTo>
                    <a:cubicBezTo>
                      <a:pt x="1119" y="3199"/>
                      <a:pt x="913" y="3461"/>
                      <a:pt x="680" y="3461"/>
                    </a:cubicBezTo>
                    <a:lnTo>
                      <a:pt x="560" y="3461"/>
                    </a:lnTo>
                    <a:cubicBezTo>
                      <a:pt x="263" y="3376"/>
                      <a:pt x="86" y="2987"/>
                      <a:pt x="86" y="2753"/>
                    </a:cubicBezTo>
                    <a:cubicBezTo>
                      <a:pt x="57" y="2548"/>
                      <a:pt x="149" y="2343"/>
                      <a:pt x="206" y="2138"/>
                    </a:cubicBezTo>
                    <a:cubicBezTo>
                      <a:pt x="263" y="1961"/>
                      <a:pt x="326" y="1784"/>
                      <a:pt x="326" y="1607"/>
                    </a:cubicBezTo>
                    <a:cubicBezTo>
                      <a:pt x="326" y="1430"/>
                      <a:pt x="291" y="1282"/>
                      <a:pt x="263" y="1105"/>
                    </a:cubicBezTo>
                    <a:cubicBezTo>
                      <a:pt x="263" y="1077"/>
                      <a:pt x="234" y="1013"/>
                      <a:pt x="234" y="956"/>
                    </a:cubicBezTo>
                    <a:cubicBezTo>
                      <a:pt x="206" y="780"/>
                      <a:pt x="178" y="546"/>
                      <a:pt x="291" y="334"/>
                    </a:cubicBezTo>
                    <a:cubicBezTo>
                      <a:pt x="383" y="192"/>
                      <a:pt x="560" y="72"/>
                      <a:pt x="737" y="72"/>
                    </a:cubicBezTo>
                    <a:close/>
                    <a:moveTo>
                      <a:pt x="741" y="1"/>
                    </a:moveTo>
                    <a:cubicBezTo>
                      <a:pt x="537" y="1"/>
                      <a:pt x="335" y="133"/>
                      <a:pt x="234" y="306"/>
                    </a:cubicBezTo>
                    <a:cubicBezTo>
                      <a:pt x="114" y="546"/>
                      <a:pt x="149" y="780"/>
                      <a:pt x="178" y="956"/>
                    </a:cubicBezTo>
                    <a:cubicBezTo>
                      <a:pt x="178" y="1013"/>
                      <a:pt x="206" y="1077"/>
                      <a:pt x="206" y="1133"/>
                    </a:cubicBezTo>
                    <a:cubicBezTo>
                      <a:pt x="234" y="1282"/>
                      <a:pt x="263" y="1430"/>
                      <a:pt x="263" y="1572"/>
                    </a:cubicBezTo>
                    <a:cubicBezTo>
                      <a:pt x="263" y="1784"/>
                      <a:pt x="206" y="1961"/>
                      <a:pt x="149" y="2138"/>
                    </a:cubicBezTo>
                    <a:cubicBezTo>
                      <a:pt x="86" y="2343"/>
                      <a:pt x="1" y="2548"/>
                      <a:pt x="29" y="2753"/>
                    </a:cubicBezTo>
                    <a:cubicBezTo>
                      <a:pt x="29" y="3022"/>
                      <a:pt x="234" y="3432"/>
                      <a:pt x="531" y="3517"/>
                    </a:cubicBezTo>
                    <a:lnTo>
                      <a:pt x="680" y="3517"/>
                    </a:lnTo>
                    <a:cubicBezTo>
                      <a:pt x="970" y="3517"/>
                      <a:pt x="1175" y="3227"/>
                      <a:pt x="1175" y="2958"/>
                    </a:cubicBezTo>
                    <a:cubicBezTo>
                      <a:pt x="1211" y="2845"/>
                      <a:pt x="1147" y="2725"/>
                      <a:pt x="1119" y="2576"/>
                    </a:cubicBezTo>
                    <a:cubicBezTo>
                      <a:pt x="1119" y="2492"/>
                      <a:pt x="1090" y="2371"/>
                      <a:pt x="1090" y="2279"/>
                    </a:cubicBezTo>
                    <a:cubicBezTo>
                      <a:pt x="1062" y="2074"/>
                      <a:pt x="1147" y="1869"/>
                      <a:pt x="1211" y="1664"/>
                    </a:cubicBezTo>
                    <a:cubicBezTo>
                      <a:pt x="1239" y="1544"/>
                      <a:pt x="1267" y="1459"/>
                      <a:pt x="1295" y="1338"/>
                    </a:cubicBezTo>
                    <a:cubicBezTo>
                      <a:pt x="1352" y="1105"/>
                      <a:pt x="1352" y="836"/>
                      <a:pt x="1295" y="574"/>
                    </a:cubicBezTo>
                    <a:cubicBezTo>
                      <a:pt x="1267" y="426"/>
                      <a:pt x="1175" y="100"/>
                      <a:pt x="857" y="16"/>
                    </a:cubicBezTo>
                    <a:cubicBezTo>
                      <a:pt x="819" y="5"/>
                      <a:pt x="780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346026" y="1562188"/>
                <a:ext cx="104709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508" extrusionOk="0">
                    <a:moveTo>
                      <a:pt x="1479" y="64"/>
                    </a:moveTo>
                    <a:cubicBezTo>
                      <a:pt x="2186" y="64"/>
                      <a:pt x="2773" y="651"/>
                      <a:pt x="2893" y="772"/>
                    </a:cubicBezTo>
                    <a:cubicBezTo>
                      <a:pt x="2773" y="885"/>
                      <a:pt x="2186" y="1444"/>
                      <a:pt x="1479" y="1444"/>
                    </a:cubicBezTo>
                    <a:cubicBezTo>
                      <a:pt x="799" y="1444"/>
                      <a:pt x="212" y="885"/>
                      <a:pt x="92" y="772"/>
                    </a:cubicBezTo>
                    <a:cubicBezTo>
                      <a:pt x="212" y="651"/>
                      <a:pt x="799" y="64"/>
                      <a:pt x="1479" y="64"/>
                    </a:cubicBezTo>
                    <a:close/>
                    <a:moveTo>
                      <a:pt x="1479" y="0"/>
                    </a:moveTo>
                    <a:cubicBezTo>
                      <a:pt x="679" y="0"/>
                      <a:pt x="35" y="736"/>
                      <a:pt x="35" y="736"/>
                    </a:cubicBezTo>
                    <a:lnTo>
                      <a:pt x="0" y="772"/>
                    </a:lnTo>
                    <a:lnTo>
                      <a:pt x="35" y="772"/>
                    </a:lnTo>
                    <a:cubicBezTo>
                      <a:pt x="35" y="800"/>
                      <a:pt x="679" y="1507"/>
                      <a:pt x="1479" y="1507"/>
                    </a:cubicBezTo>
                    <a:cubicBezTo>
                      <a:pt x="2271" y="1507"/>
                      <a:pt x="2922" y="800"/>
                      <a:pt x="2950" y="772"/>
                    </a:cubicBezTo>
                    <a:lnTo>
                      <a:pt x="2950" y="736"/>
                    </a:lnTo>
                    <a:cubicBezTo>
                      <a:pt x="2922" y="736"/>
                      <a:pt x="2271" y="0"/>
                      <a:pt x="1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4376398" y="1563182"/>
                <a:ext cx="43963" cy="5152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452" extrusionOk="0">
                    <a:moveTo>
                      <a:pt x="623" y="1"/>
                    </a:moveTo>
                    <a:cubicBezTo>
                      <a:pt x="269" y="1"/>
                      <a:pt x="0" y="326"/>
                      <a:pt x="0" y="744"/>
                    </a:cubicBezTo>
                    <a:cubicBezTo>
                      <a:pt x="0" y="1126"/>
                      <a:pt x="269" y="1451"/>
                      <a:pt x="623" y="1451"/>
                    </a:cubicBezTo>
                    <a:cubicBezTo>
                      <a:pt x="976" y="1451"/>
                      <a:pt x="1238" y="1126"/>
                      <a:pt x="1238" y="744"/>
                    </a:cubicBezTo>
                    <a:cubicBezTo>
                      <a:pt x="1238" y="326"/>
                      <a:pt x="97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306358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3" y="0"/>
                    </a:moveTo>
                    <a:cubicBezTo>
                      <a:pt x="474" y="0"/>
                      <a:pt x="474" y="0"/>
                      <a:pt x="446" y="28"/>
                    </a:cubicBezTo>
                    <a:lnTo>
                      <a:pt x="29" y="1238"/>
                    </a:lnTo>
                    <a:cubicBezTo>
                      <a:pt x="0" y="1238"/>
                      <a:pt x="29" y="1266"/>
                      <a:pt x="29" y="1266"/>
                    </a:cubicBezTo>
                    <a:lnTo>
                      <a:pt x="57" y="1266"/>
                    </a:lnTo>
                    <a:lnTo>
                      <a:pt x="57" y="1238"/>
                    </a:lnTo>
                    <a:lnTo>
                      <a:pt x="503" y="2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4326192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2" y="0"/>
                    </a:moveTo>
                    <a:cubicBezTo>
                      <a:pt x="474" y="0"/>
                      <a:pt x="446" y="0"/>
                      <a:pt x="446" y="28"/>
                    </a:cubicBezTo>
                    <a:lnTo>
                      <a:pt x="0" y="1238"/>
                    </a:lnTo>
                    <a:lnTo>
                      <a:pt x="28" y="1266"/>
                    </a:lnTo>
                    <a:cubicBezTo>
                      <a:pt x="64" y="1266"/>
                      <a:pt x="64" y="1266"/>
                      <a:pt x="64" y="1238"/>
                    </a:cubicBezTo>
                    <a:lnTo>
                      <a:pt x="502" y="28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3872348" y="1550657"/>
                <a:ext cx="17883" cy="4520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274" extrusionOk="0">
                    <a:moveTo>
                      <a:pt x="475" y="0"/>
                    </a:moveTo>
                    <a:cubicBezTo>
                      <a:pt x="475" y="0"/>
                      <a:pt x="439" y="0"/>
                      <a:pt x="439" y="35"/>
                    </a:cubicBezTo>
                    <a:lnTo>
                      <a:pt x="1" y="1238"/>
                    </a:lnTo>
                    <a:cubicBezTo>
                      <a:pt x="1" y="1238"/>
                      <a:pt x="1" y="1273"/>
                      <a:pt x="29" y="1273"/>
                    </a:cubicBezTo>
                    <a:cubicBezTo>
                      <a:pt x="57" y="1273"/>
                      <a:pt x="57" y="1273"/>
                      <a:pt x="57" y="1238"/>
                    </a:cubicBezTo>
                    <a:lnTo>
                      <a:pt x="503" y="35"/>
                    </a:lnTo>
                    <a:cubicBezTo>
                      <a:pt x="503" y="35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4058590" y="1767271"/>
                <a:ext cx="17635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7" extrusionOk="0">
                    <a:moveTo>
                      <a:pt x="468" y="0"/>
                    </a:moveTo>
                    <a:cubicBezTo>
                      <a:pt x="440" y="0"/>
                      <a:pt x="440" y="29"/>
                      <a:pt x="440" y="29"/>
                    </a:cubicBezTo>
                    <a:lnTo>
                      <a:pt x="1" y="1238"/>
                    </a:lnTo>
                    <a:lnTo>
                      <a:pt x="1" y="1267"/>
                    </a:lnTo>
                    <a:lnTo>
                      <a:pt x="58" y="1267"/>
                    </a:lnTo>
                    <a:lnTo>
                      <a:pt x="496" y="57"/>
                    </a:lnTo>
                    <a:cubicBezTo>
                      <a:pt x="496" y="29"/>
                      <a:pt x="496" y="29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3980034" y="1534087"/>
                <a:ext cx="7309" cy="830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4" extrusionOk="0">
                    <a:moveTo>
                      <a:pt x="93" y="0"/>
                    </a:moveTo>
                    <a:cubicBezTo>
                      <a:pt x="29" y="0"/>
                      <a:pt x="1" y="57"/>
                      <a:pt x="1" y="113"/>
                    </a:cubicBezTo>
                    <a:cubicBezTo>
                      <a:pt x="1" y="177"/>
                      <a:pt x="29" y="234"/>
                      <a:pt x="93" y="234"/>
                    </a:cubicBezTo>
                    <a:cubicBezTo>
                      <a:pt x="149" y="234"/>
                      <a:pt x="206" y="177"/>
                      <a:pt x="206" y="113"/>
                    </a:cubicBezTo>
                    <a:cubicBezTo>
                      <a:pt x="206" y="57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3979041" y="1533058"/>
                <a:ext cx="9332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91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42"/>
                    </a:cubicBezTo>
                    <a:cubicBezTo>
                      <a:pt x="206" y="178"/>
                      <a:pt x="177" y="234"/>
                      <a:pt x="121" y="234"/>
                    </a:cubicBezTo>
                    <a:cubicBezTo>
                      <a:pt x="85" y="234"/>
                      <a:pt x="57" y="178"/>
                      <a:pt x="57" y="142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42"/>
                    </a:cubicBezTo>
                    <a:cubicBezTo>
                      <a:pt x="0" y="234"/>
                      <a:pt x="57" y="291"/>
                      <a:pt x="121" y="291"/>
                    </a:cubicBezTo>
                    <a:cubicBezTo>
                      <a:pt x="206" y="291"/>
                      <a:pt x="262" y="234"/>
                      <a:pt x="262" y="142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>
                <a:off x="3980034" y="1553921"/>
                <a:ext cx="7309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93" y="0"/>
                    </a:moveTo>
                    <a:cubicBezTo>
                      <a:pt x="29" y="0"/>
                      <a:pt x="1" y="28"/>
                      <a:pt x="1" y="85"/>
                    </a:cubicBezTo>
                    <a:cubicBezTo>
                      <a:pt x="1" y="177"/>
                      <a:pt x="29" y="205"/>
                      <a:pt x="93" y="205"/>
                    </a:cubicBezTo>
                    <a:cubicBezTo>
                      <a:pt x="149" y="205"/>
                      <a:pt x="206" y="177"/>
                      <a:pt x="206" y="85"/>
                    </a:cubicBezTo>
                    <a:cubicBezTo>
                      <a:pt x="206" y="28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3979041" y="1552892"/>
                <a:ext cx="9332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14"/>
                    </a:cubicBezTo>
                    <a:cubicBezTo>
                      <a:pt x="206" y="178"/>
                      <a:pt x="177" y="206"/>
                      <a:pt x="121" y="206"/>
                    </a:cubicBezTo>
                    <a:cubicBezTo>
                      <a:pt x="85" y="206"/>
                      <a:pt x="57" y="178"/>
                      <a:pt x="57" y="114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14"/>
                    </a:cubicBezTo>
                    <a:cubicBezTo>
                      <a:pt x="0" y="206"/>
                      <a:pt x="57" y="262"/>
                      <a:pt x="121" y="262"/>
                    </a:cubicBezTo>
                    <a:cubicBezTo>
                      <a:pt x="206" y="262"/>
                      <a:pt x="262" y="206"/>
                      <a:pt x="262" y="114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4011400" y="1521526"/>
                <a:ext cx="36689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72" extrusionOk="0">
                    <a:moveTo>
                      <a:pt x="532" y="57"/>
                    </a:moveTo>
                    <a:cubicBezTo>
                      <a:pt x="765" y="57"/>
                      <a:pt x="977" y="354"/>
                      <a:pt x="977" y="736"/>
                    </a:cubicBezTo>
                    <a:cubicBezTo>
                      <a:pt x="977" y="1118"/>
                      <a:pt x="765" y="1415"/>
                      <a:pt x="532" y="1415"/>
                    </a:cubicBezTo>
                    <a:cubicBezTo>
                      <a:pt x="270" y="1415"/>
                      <a:pt x="58" y="1118"/>
                      <a:pt x="58" y="736"/>
                    </a:cubicBezTo>
                    <a:cubicBezTo>
                      <a:pt x="58" y="354"/>
                      <a:pt x="270" y="57"/>
                      <a:pt x="532" y="57"/>
                    </a:cubicBezTo>
                    <a:close/>
                    <a:moveTo>
                      <a:pt x="532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46"/>
                      <a:pt x="234" y="1472"/>
                      <a:pt x="532" y="1472"/>
                    </a:cubicBezTo>
                    <a:cubicBezTo>
                      <a:pt x="800" y="1472"/>
                      <a:pt x="1034" y="1146"/>
                      <a:pt x="1034" y="736"/>
                    </a:cubicBezTo>
                    <a:cubicBezTo>
                      <a:pt x="1034" y="326"/>
                      <a:pt x="800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>
                <a:off x="4065899" y="1521526"/>
                <a:ext cx="36653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472" extrusionOk="0">
                    <a:moveTo>
                      <a:pt x="531" y="57"/>
                    </a:moveTo>
                    <a:cubicBezTo>
                      <a:pt x="764" y="57"/>
                      <a:pt x="969" y="354"/>
                      <a:pt x="969" y="736"/>
                    </a:cubicBezTo>
                    <a:cubicBezTo>
                      <a:pt x="969" y="1118"/>
                      <a:pt x="764" y="1415"/>
                      <a:pt x="531" y="1415"/>
                    </a:cubicBezTo>
                    <a:cubicBezTo>
                      <a:pt x="262" y="1415"/>
                      <a:pt x="57" y="1118"/>
                      <a:pt x="57" y="736"/>
                    </a:cubicBezTo>
                    <a:cubicBezTo>
                      <a:pt x="57" y="354"/>
                      <a:pt x="262" y="57"/>
                      <a:pt x="531" y="57"/>
                    </a:cubicBezTo>
                    <a:close/>
                    <a:moveTo>
                      <a:pt x="531" y="0"/>
                    </a:moveTo>
                    <a:cubicBezTo>
                      <a:pt x="234" y="0"/>
                      <a:pt x="0" y="326"/>
                      <a:pt x="0" y="736"/>
                    </a:cubicBezTo>
                    <a:cubicBezTo>
                      <a:pt x="0" y="1146"/>
                      <a:pt x="234" y="1472"/>
                      <a:pt x="531" y="1472"/>
                    </a:cubicBezTo>
                    <a:cubicBezTo>
                      <a:pt x="792" y="1472"/>
                      <a:pt x="1033" y="1146"/>
                      <a:pt x="1033" y="736"/>
                    </a:cubicBezTo>
                    <a:cubicBezTo>
                      <a:pt x="1033" y="326"/>
                      <a:pt x="792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>
                <a:off x="3245850" y="1932438"/>
                <a:ext cx="37682" cy="49214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87" extrusionOk="0">
                    <a:moveTo>
                      <a:pt x="1005" y="0"/>
                    </a:moveTo>
                    <a:lnTo>
                      <a:pt x="0" y="736"/>
                    </a:lnTo>
                    <a:lnTo>
                      <a:pt x="941" y="1387"/>
                    </a:lnTo>
                    <a:lnTo>
                      <a:pt x="976" y="1387"/>
                    </a:lnTo>
                    <a:cubicBezTo>
                      <a:pt x="976" y="1387"/>
                      <a:pt x="1005" y="1387"/>
                      <a:pt x="1005" y="1358"/>
                    </a:cubicBezTo>
                    <a:lnTo>
                      <a:pt x="1005" y="1330"/>
                    </a:lnTo>
                    <a:lnTo>
                      <a:pt x="92" y="736"/>
                    </a:lnTo>
                    <a:lnTo>
                      <a:pt x="1033" y="64"/>
                    </a:lnTo>
                    <a:cubicBezTo>
                      <a:pt x="1061" y="64"/>
                      <a:pt x="1061" y="28"/>
                      <a:pt x="1061" y="28"/>
                    </a:cubicBezTo>
                    <a:cubicBezTo>
                      <a:pt x="1033" y="0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370355" y="1934673"/>
                <a:ext cx="17848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8" extrusionOk="0">
                    <a:moveTo>
                      <a:pt x="474" y="1"/>
                    </a:moveTo>
                    <a:cubicBezTo>
                      <a:pt x="474" y="1"/>
                      <a:pt x="439" y="1"/>
                      <a:pt x="439" y="29"/>
                    </a:cubicBezTo>
                    <a:lnTo>
                      <a:pt x="0" y="1239"/>
                    </a:lnTo>
                    <a:cubicBezTo>
                      <a:pt x="0" y="1239"/>
                      <a:pt x="0" y="1267"/>
                      <a:pt x="28" y="1267"/>
                    </a:cubicBezTo>
                    <a:cubicBezTo>
                      <a:pt x="57" y="1267"/>
                      <a:pt x="57" y="1267"/>
                      <a:pt x="57" y="1239"/>
                    </a:cubicBezTo>
                    <a:lnTo>
                      <a:pt x="502" y="29"/>
                    </a:lnTo>
                    <a:cubicBezTo>
                      <a:pt x="502" y="29"/>
                      <a:pt x="502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3393418" y="1934673"/>
                <a:ext cx="17635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8" extrusionOk="0">
                    <a:moveTo>
                      <a:pt x="496" y="1"/>
                    </a:moveTo>
                    <a:cubicBezTo>
                      <a:pt x="468" y="1"/>
                      <a:pt x="440" y="1"/>
                      <a:pt x="440" y="29"/>
                    </a:cubicBezTo>
                    <a:lnTo>
                      <a:pt x="1" y="1239"/>
                    </a:lnTo>
                    <a:lnTo>
                      <a:pt x="29" y="1267"/>
                    </a:lnTo>
                    <a:cubicBezTo>
                      <a:pt x="57" y="1267"/>
                      <a:pt x="57" y="1267"/>
                      <a:pt x="57" y="1239"/>
                    </a:cubicBezTo>
                    <a:lnTo>
                      <a:pt x="496" y="29"/>
                    </a:lnTo>
                    <a:lnTo>
                      <a:pt x="4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3306594" y="1940954"/>
                <a:ext cx="36689" cy="3016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50" extrusionOk="0">
                    <a:moveTo>
                      <a:pt x="0" y="1"/>
                    </a:moveTo>
                    <a:lnTo>
                      <a:pt x="0" y="850"/>
                    </a:lnTo>
                    <a:lnTo>
                      <a:pt x="1033" y="850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>
                <a:off x="3343247" y="2131241"/>
                <a:ext cx="47972" cy="3566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005" extrusionOk="0">
                    <a:moveTo>
                      <a:pt x="644" y="0"/>
                    </a:moveTo>
                    <a:lnTo>
                      <a:pt x="0" y="1005"/>
                    </a:lnTo>
                    <a:lnTo>
                      <a:pt x="1351" y="1005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>
                <a:off x="3379615" y="2107114"/>
                <a:ext cx="30409" cy="8991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34" extrusionOk="0">
                    <a:moveTo>
                      <a:pt x="93" y="1"/>
                    </a:moveTo>
                    <a:cubicBezTo>
                      <a:pt x="64" y="1"/>
                      <a:pt x="64" y="29"/>
                      <a:pt x="64" y="29"/>
                    </a:cubicBezTo>
                    <a:cubicBezTo>
                      <a:pt x="64" y="58"/>
                      <a:pt x="64" y="58"/>
                      <a:pt x="93" y="58"/>
                    </a:cubicBezTo>
                    <a:cubicBezTo>
                      <a:pt x="326" y="58"/>
                      <a:pt x="531" y="270"/>
                      <a:pt x="531" y="503"/>
                    </a:cubicBezTo>
                    <a:lnTo>
                      <a:pt x="531" y="829"/>
                    </a:lnTo>
                    <a:cubicBezTo>
                      <a:pt x="531" y="977"/>
                      <a:pt x="567" y="1090"/>
                      <a:pt x="680" y="1182"/>
                    </a:cubicBezTo>
                    <a:lnTo>
                      <a:pt x="800" y="1296"/>
                    </a:lnTo>
                    <a:lnTo>
                      <a:pt x="708" y="1388"/>
                    </a:lnTo>
                    <a:cubicBezTo>
                      <a:pt x="623" y="1472"/>
                      <a:pt x="567" y="1621"/>
                      <a:pt x="567" y="1741"/>
                    </a:cubicBezTo>
                    <a:lnTo>
                      <a:pt x="567" y="2038"/>
                    </a:lnTo>
                    <a:cubicBezTo>
                      <a:pt x="567" y="2272"/>
                      <a:pt x="355" y="2477"/>
                      <a:pt x="121" y="2477"/>
                    </a:cubicBezTo>
                    <a:lnTo>
                      <a:pt x="36" y="2477"/>
                    </a:lnTo>
                    <a:cubicBezTo>
                      <a:pt x="36" y="2477"/>
                      <a:pt x="1" y="2477"/>
                      <a:pt x="1" y="2505"/>
                    </a:cubicBezTo>
                    <a:lnTo>
                      <a:pt x="36" y="2534"/>
                    </a:lnTo>
                    <a:lnTo>
                      <a:pt x="121" y="2534"/>
                    </a:lnTo>
                    <a:cubicBezTo>
                      <a:pt x="390" y="2534"/>
                      <a:pt x="623" y="2300"/>
                      <a:pt x="623" y="2038"/>
                    </a:cubicBezTo>
                    <a:lnTo>
                      <a:pt x="623" y="1741"/>
                    </a:lnTo>
                    <a:cubicBezTo>
                      <a:pt x="623" y="1621"/>
                      <a:pt x="680" y="1508"/>
                      <a:pt x="744" y="1416"/>
                    </a:cubicBezTo>
                    <a:lnTo>
                      <a:pt x="857" y="1296"/>
                    </a:lnTo>
                    <a:lnTo>
                      <a:pt x="708" y="1154"/>
                    </a:lnTo>
                    <a:cubicBezTo>
                      <a:pt x="623" y="1062"/>
                      <a:pt x="595" y="942"/>
                      <a:pt x="595" y="829"/>
                    </a:cubicBezTo>
                    <a:lnTo>
                      <a:pt x="595" y="503"/>
                    </a:lnTo>
                    <a:cubicBezTo>
                      <a:pt x="595" y="234"/>
                      <a:pt x="355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>
                <a:off x="3315855" y="2105127"/>
                <a:ext cx="30409" cy="8888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05" extrusionOk="0">
                    <a:moveTo>
                      <a:pt x="800" y="0"/>
                    </a:moveTo>
                    <a:cubicBezTo>
                      <a:pt x="503" y="0"/>
                      <a:pt x="298" y="234"/>
                      <a:pt x="298" y="503"/>
                    </a:cubicBezTo>
                    <a:lnTo>
                      <a:pt x="298" y="821"/>
                    </a:lnTo>
                    <a:cubicBezTo>
                      <a:pt x="298" y="941"/>
                      <a:pt x="241" y="1062"/>
                      <a:pt x="149" y="1146"/>
                    </a:cubicBezTo>
                    <a:lnTo>
                      <a:pt x="1" y="1295"/>
                    </a:lnTo>
                    <a:lnTo>
                      <a:pt x="121" y="1415"/>
                    </a:lnTo>
                    <a:cubicBezTo>
                      <a:pt x="206" y="1500"/>
                      <a:pt x="241" y="1620"/>
                      <a:pt x="241" y="1741"/>
                    </a:cubicBezTo>
                    <a:lnTo>
                      <a:pt x="241" y="2002"/>
                    </a:lnTo>
                    <a:cubicBezTo>
                      <a:pt x="241" y="2300"/>
                      <a:pt x="475" y="2505"/>
                      <a:pt x="737" y="2505"/>
                    </a:cubicBezTo>
                    <a:lnTo>
                      <a:pt x="829" y="2505"/>
                    </a:lnTo>
                    <a:cubicBezTo>
                      <a:pt x="829" y="2505"/>
                      <a:pt x="857" y="2505"/>
                      <a:pt x="857" y="2476"/>
                    </a:cubicBezTo>
                    <a:lnTo>
                      <a:pt x="829" y="2448"/>
                    </a:lnTo>
                    <a:lnTo>
                      <a:pt x="737" y="2448"/>
                    </a:lnTo>
                    <a:cubicBezTo>
                      <a:pt x="503" y="2448"/>
                      <a:pt x="298" y="2271"/>
                      <a:pt x="298" y="2002"/>
                    </a:cubicBezTo>
                    <a:lnTo>
                      <a:pt x="298" y="1741"/>
                    </a:lnTo>
                    <a:cubicBezTo>
                      <a:pt x="298" y="1592"/>
                      <a:pt x="270" y="1472"/>
                      <a:pt x="149" y="1387"/>
                    </a:cubicBezTo>
                    <a:lnTo>
                      <a:pt x="93" y="1295"/>
                    </a:lnTo>
                    <a:lnTo>
                      <a:pt x="206" y="1175"/>
                    </a:lnTo>
                    <a:cubicBezTo>
                      <a:pt x="298" y="1090"/>
                      <a:pt x="355" y="970"/>
                      <a:pt x="355" y="821"/>
                    </a:cubicBezTo>
                    <a:lnTo>
                      <a:pt x="355" y="503"/>
                    </a:lnTo>
                    <a:cubicBezTo>
                      <a:pt x="355" y="262"/>
                      <a:pt x="560" y="57"/>
                      <a:pt x="800" y="57"/>
                    </a:cubicBezTo>
                    <a:cubicBezTo>
                      <a:pt x="800" y="57"/>
                      <a:pt x="829" y="57"/>
                      <a:pt x="829" y="29"/>
                    </a:cubicBezTo>
                    <a:cubicBezTo>
                      <a:pt x="829" y="0"/>
                      <a:pt x="800" y="0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3360810" y="2193972"/>
                <a:ext cx="9580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560" extrusionOk="0">
                    <a:moveTo>
                      <a:pt x="241" y="1"/>
                    </a:moveTo>
                    <a:cubicBezTo>
                      <a:pt x="241" y="1"/>
                      <a:pt x="212" y="1"/>
                      <a:pt x="212" y="29"/>
                    </a:cubicBezTo>
                    <a:lnTo>
                      <a:pt x="0" y="531"/>
                    </a:lnTo>
                    <a:cubicBezTo>
                      <a:pt x="0" y="560"/>
                      <a:pt x="0" y="560"/>
                      <a:pt x="36" y="560"/>
                    </a:cubicBezTo>
                    <a:lnTo>
                      <a:pt x="64" y="560"/>
                    </a:lnTo>
                    <a:lnTo>
                      <a:pt x="269" y="29"/>
                    </a:lnTo>
                    <a:cubicBezTo>
                      <a:pt x="269" y="29"/>
                      <a:pt x="26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3845240" y="1445205"/>
                <a:ext cx="8338" cy="1887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532" extrusionOk="0">
                    <a:moveTo>
                      <a:pt x="178" y="1"/>
                    </a:moveTo>
                    <a:lnTo>
                      <a:pt x="1" y="496"/>
                    </a:lnTo>
                    <a:cubicBezTo>
                      <a:pt x="1" y="496"/>
                      <a:pt x="1" y="531"/>
                      <a:pt x="29" y="531"/>
                    </a:cubicBezTo>
                    <a:cubicBezTo>
                      <a:pt x="29" y="531"/>
                      <a:pt x="57" y="531"/>
                      <a:pt x="57" y="496"/>
                    </a:cubicBezTo>
                    <a:lnTo>
                      <a:pt x="234" y="2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3800072" y="1393757"/>
                <a:ext cx="66033" cy="2306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65" extrusionOk="0">
                    <a:moveTo>
                      <a:pt x="36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0" y="64"/>
                      <a:pt x="0" y="64"/>
                      <a:pt x="36" y="64"/>
                    </a:cubicBezTo>
                    <a:lnTo>
                      <a:pt x="1833" y="64"/>
                    </a:lnTo>
                    <a:cubicBezTo>
                      <a:pt x="1861" y="64"/>
                      <a:pt x="1861" y="64"/>
                      <a:pt x="1861" y="36"/>
                    </a:cubicBezTo>
                    <a:cubicBezTo>
                      <a:pt x="1861" y="36"/>
                      <a:pt x="1861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4033505" y="1421113"/>
                <a:ext cx="64791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58" extrusionOk="0">
                    <a:moveTo>
                      <a:pt x="29" y="1"/>
                    </a:moveTo>
                    <a:lnTo>
                      <a:pt x="1" y="29"/>
                    </a:lnTo>
                    <a:cubicBezTo>
                      <a:pt x="1" y="57"/>
                      <a:pt x="29" y="57"/>
                      <a:pt x="29" y="57"/>
                    </a:cubicBezTo>
                    <a:lnTo>
                      <a:pt x="1797" y="57"/>
                    </a:lnTo>
                    <a:cubicBezTo>
                      <a:pt x="1797" y="57"/>
                      <a:pt x="1826" y="57"/>
                      <a:pt x="1826" y="2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3984292" y="1398583"/>
                <a:ext cx="37718" cy="4868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72" extrusionOk="0">
                    <a:moveTo>
                      <a:pt x="1024" y="1"/>
                    </a:moveTo>
                    <a:cubicBezTo>
                      <a:pt x="1018" y="1"/>
                      <a:pt x="1010" y="4"/>
                      <a:pt x="998" y="13"/>
                    </a:cubicBezTo>
                    <a:lnTo>
                      <a:pt x="1" y="749"/>
                    </a:lnTo>
                    <a:lnTo>
                      <a:pt x="970" y="1371"/>
                    </a:lnTo>
                    <a:lnTo>
                      <a:pt x="998" y="1371"/>
                    </a:lnTo>
                    <a:lnTo>
                      <a:pt x="998" y="1315"/>
                    </a:lnTo>
                    <a:lnTo>
                      <a:pt x="86" y="749"/>
                    </a:lnTo>
                    <a:lnTo>
                      <a:pt x="1062" y="41"/>
                    </a:lnTo>
                    <a:lnTo>
                      <a:pt x="1062" y="13"/>
                    </a:lnTo>
                    <a:cubicBezTo>
                      <a:pt x="1043" y="13"/>
                      <a:pt x="1037" y="1"/>
                      <a:pt x="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2" name="Google Shape;902;p40"/>
          <p:cNvGrpSpPr/>
          <p:nvPr/>
        </p:nvGrpSpPr>
        <p:grpSpPr>
          <a:xfrm>
            <a:off x="2275429" y="822072"/>
            <a:ext cx="234788" cy="188409"/>
            <a:chOff x="2275429" y="822072"/>
            <a:chExt cx="234788" cy="188409"/>
          </a:xfrm>
        </p:grpSpPr>
        <p:sp>
          <p:nvSpPr>
            <p:cNvPr id="903" name="Google Shape;903;p40"/>
            <p:cNvSpPr/>
            <p:nvPr/>
          </p:nvSpPr>
          <p:spPr>
            <a:xfrm>
              <a:off x="2384950" y="8220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275429" y="8220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887;p52">
            <a:extLst>
              <a:ext uri="{FF2B5EF4-FFF2-40B4-BE49-F238E27FC236}">
                <a16:creationId xmlns:a16="http://schemas.microsoft.com/office/drawing/2014/main" id="{5B4C93EC-0376-4EFB-4CC4-C0FE5CA06B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1122" y="2377374"/>
            <a:ext cx="4091028" cy="1855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SzPts val="3600"/>
            </a:pPr>
            <a:r>
              <a:rPr lang="en" sz="5000" dirty="0"/>
              <a:t>System Description</a:t>
            </a:r>
            <a:endParaRPr sz="5000" dirty="0"/>
          </a:p>
        </p:txBody>
      </p:sp>
      <p:sp>
        <p:nvSpPr>
          <p:cNvPr id="7" name="Google Shape;1888;p52">
            <a:extLst>
              <a:ext uri="{FF2B5EF4-FFF2-40B4-BE49-F238E27FC236}">
                <a16:creationId xmlns:a16="http://schemas.microsoft.com/office/drawing/2014/main" id="{51FC4DB4-E8DE-2F26-DF92-BDD518365AC9}"/>
              </a:ext>
            </a:extLst>
          </p:cNvPr>
          <p:cNvSpPr txBox="1">
            <a:spLocks/>
          </p:cNvSpPr>
          <p:nvPr/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lt1"/>
              </a:buClr>
              <a:buSzPts val="6000"/>
            </a:pPr>
            <a:r>
              <a:rPr lang="en" sz="6000" b="1" dirty="0" smtClean="0">
                <a:solidFill>
                  <a:schemeClr val="accent1"/>
                </a:solidFill>
                <a:latin typeface="Poppins"/>
                <a:cs typeface="Poppins"/>
                <a:sym typeface="Poppins"/>
              </a:rPr>
              <a:t>02</a:t>
            </a:r>
            <a:endParaRPr lang="en" sz="6000" b="1" dirty="0">
              <a:solidFill>
                <a:schemeClr val="accent1"/>
              </a:solidFill>
              <a:latin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6331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30;p51"/>
          <p:cNvSpPr txBox="1">
            <a:spLocks noGrp="1"/>
          </p:cNvSpPr>
          <p:nvPr/>
        </p:nvSpPr>
        <p:spPr>
          <a:xfrm>
            <a:off x="884130" y="30953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latin typeface="Poppins" panose="020B0604020202020204" charset="0"/>
                <a:cs typeface="Poppins" panose="020B0604020202020204" charset="0"/>
              </a:rPr>
              <a:t>SYSTEM</a:t>
            </a:r>
            <a:r>
              <a:rPr lang="en" b="1" dirty="0" smtClean="0">
                <a:latin typeface="Poppins" panose="020B0604020202020204" charset="0"/>
                <a:cs typeface="Poppins" panose="020B0604020202020204" charset="0"/>
              </a:rPr>
              <a:t> OVERVIEW</a:t>
            </a:r>
            <a:endParaRPr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70" y="1063058"/>
            <a:ext cx="6230321" cy="329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897507" y="2367435"/>
            <a:ext cx="4633138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en-US" dirty="0"/>
              <a:t>Methodology</a:t>
            </a:r>
            <a:endParaRPr dirty="0"/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897507" y="1087072"/>
            <a:ext cx="1981484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" name="Google Shape;1732;p51">
            <a:extLst>
              <a:ext uri="{FF2B5EF4-FFF2-40B4-BE49-F238E27FC236}">
                <a16:creationId xmlns:a16="http://schemas.microsoft.com/office/drawing/2014/main" id="{8AE62166-C77D-3B63-495E-9CFE5BA248AE}"/>
              </a:ext>
            </a:extLst>
          </p:cNvPr>
          <p:cNvGrpSpPr/>
          <p:nvPr/>
        </p:nvGrpSpPr>
        <p:grpSpPr>
          <a:xfrm>
            <a:off x="5631413" y="927031"/>
            <a:ext cx="3080173" cy="3289438"/>
            <a:chOff x="-3595520" y="539491"/>
            <a:chExt cx="3291402" cy="3515018"/>
          </a:xfrm>
        </p:grpSpPr>
        <p:sp>
          <p:nvSpPr>
            <p:cNvPr id="3" name="Google Shape;1733;p51">
              <a:extLst>
                <a:ext uri="{FF2B5EF4-FFF2-40B4-BE49-F238E27FC236}">
                  <a16:creationId xmlns:a16="http://schemas.microsoft.com/office/drawing/2014/main" id="{709D025A-7499-94B0-D884-C9467C65E284}"/>
                </a:ext>
              </a:extLst>
            </p:cNvPr>
            <p:cNvSpPr/>
            <p:nvPr/>
          </p:nvSpPr>
          <p:spPr>
            <a:xfrm rot="-3555143">
              <a:off x="-2162345" y="690619"/>
              <a:ext cx="754650" cy="708574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34;p51">
              <a:extLst>
                <a:ext uri="{FF2B5EF4-FFF2-40B4-BE49-F238E27FC236}">
                  <a16:creationId xmlns:a16="http://schemas.microsoft.com/office/drawing/2014/main" id="{64EE1C94-C1A6-F053-E9DA-DD05122C8D93}"/>
                </a:ext>
              </a:extLst>
            </p:cNvPr>
            <p:cNvSpPr/>
            <p:nvPr/>
          </p:nvSpPr>
          <p:spPr>
            <a:xfrm>
              <a:off x="-2563478" y="860664"/>
              <a:ext cx="2259360" cy="2189809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1735;p51">
              <a:extLst>
                <a:ext uri="{FF2B5EF4-FFF2-40B4-BE49-F238E27FC236}">
                  <a16:creationId xmlns:a16="http://schemas.microsoft.com/office/drawing/2014/main" id="{A18947B2-F342-9055-6C40-11B99BD4F9F4}"/>
                </a:ext>
              </a:extLst>
            </p:cNvPr>
            <p:cNvGrpSpPr/>
            <p:nvPr/>
          </p:nvGrpSpPr>
          <p:grpSpPr>
            <a:xfrm>
              <a:off x="-3479927" y="2003196"/>
              <a:ext cx="2350000" cy="1348751"/>
              <a:chOff x="6516473" y="1820321"/>
              <a:chExt cx="2350000" cy="1348751"/>
            </a:xfrm>
          </p:grpSpPr>
          <p:grpSp>
            <p:nvGrpSpPr>
              <p:cNvPr id="907" name="Google Shape;1736;p51">
                <a:extLst>
                  <a:ext uri="{FF2B5EF4-FFF2-40B4-BE49-F238E27FC236}">
                    <a16:creationId xmlns:a16="http://schemas.microsoft.com/office/drawing/2014/main" id="{2CF95C19-224A-70F2-2381-83045A184F7F}"/>
                  </a:ext>
                </a:extLst>
              </p:cNvPr>
              <p:cNvGrpSpPr/>
              <p:nvPr/>
            </p:nvGrpSpPr>
            <p:grpSpPr>
              <a:xfrm>
                <a:off x="6516473" y="1820321"/>
                <a:ext cx="1504917" cy="1021126"/>
                <a:chOff x="5128378" y="1759883"/>
                <a:chExt cx="525423" cy="356526"/>
              </a:xfrm>
            </p:grpSpPr>
            <p:sp>
              <p:nvSpPr>
                <p:cNvPr id="1078" name="Google Shape;1737;p51">
                  <a:extLst>
                    <a:ext uri="{FF2B5EF4-FFF2-40B4-BE49-F238E27FC236}">
                      <a16:creationId xmlns:a16="http://schemas.microsoft.com/office/drawing/2014/main" id="{BA071019-36E8-B6CC-6EAF-9C20E7749BA1}"/>
                    </a:ext>
                  </a:extLst>
                </p:cNvPr>
                <p:cNvSpPr/>
                <p:nvPr/>
              </p:nvSpPr>
              <p:spPr>
                <a:xfrm>
                  <a:off x="5128378" y="1759883"/>
                  <a:ext cx="525423" cy="356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9" h="10259" extrusionOk="0">
                      <a:moveTo>
                        <a:pt x="114" y="1"/>
                      </a:moveTo>
                      <a:cubicBezTo>
                        <a:pt x="58" y="1"/>
                        <a:pt x="1" y="58"/>
                        <a:pt x="1" y="150"/>
                      </a:cubicBezTo>
                      <a:lnTo>
                        <a:pt x="1" y="10139"/>
                      </a:lnTo>
                      <a:cubicBezTo>
                        <a:pt x="1" y="10195"/>
                        <a:pt x="58" y="10259"/>
                        <a:pt x="114" y="10259"/>
                      </a:cubicBezTo>
                      <a:lnTo>
                        <a:pt x="15006" y="10259"/>
                      </a:lnTo>
                      <a:cubicBezTo>
                        <a:pt x="15062" y="10259"/>
                        <a:pt x="15119" y="10195"/>
                        <a:pt x="15119" y="10139"/>
                      </a:cubicBezTo>
                      <a:lnTo>
                        <a:pt x="15119" y="150"/>
                      </a:lnTo>
                      <a:cubicBezTo>
                        <a:pt x="15119" y="58"/>
                        <a:pt x="15062" y="1"/>
                        <a:pt x="15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738;p51">
                  <a:extLst>
                    <a:ext uri="{FF2B5EF4-FFF2-40B4-BE49-F238E27FC236}">
                      <a16:creationId xmlns:a16="http://schemas.microsoft.com/office/drawing/2014/main" id="{F1318908-E4B2-6463-23DE-64DAEF70FDAB}"/>
                    </a:ext>
                  </a:extLst>
                </p:cNvPr>
                <p:cNvSpPr/>
                <p:nvPr/>
              </p:nvSpPr>
              <p:spPr>
                <a:xfrm>
                  <a:off x="5472603" y="1829458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739;p51">
                  <a:extLst>
                    <a:ext uri="{FF2B5EF4-FFF2-40B4-BE49-F238E27FC236}">
                      <a16:creationId xmlns:a16="http://schemas.microsoft.com/office/drawing/2014/main" id="{818F237E-5C6C-2E17-5053-7C86326F9C5E}"/>
                    </a:ext>
                  </a:extLst>
                </p:cNvPr>
                <p:cNvSpPr/>
                <p:nvPr/>
              </p:nvSpPr>
              <p:spPr>
                <a:xfrm>
                  <a:off x="5405948" y="1829458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740;p51">
                  <a:extLst>
                    <a:ext uri="{FF2B5EF4-FFF2-40B4-BE49-F238E27FC236}">
                      <a16:creationId xmlns:a16="http://schemas.microsoft.com/office/drawing/2014/main" id="{BDBF0179-A58B-98EB-5496-178066C3CED4}"/>
                    </a:ext>
                  </a:extLst>
                </p:cNvPr>
                <p:cNvSpPr/>
                <p:nvPr/>
              </p:nvSpPr>
              <p:spPr>
                <a:xfrm>
                  <a:off x="5362924" y="1829458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741;p51">
                  <a:extLst>
                    <a:ext uri="{FF2B5EF4-FFF2-40B4-BE49-F238E27FC236}">
                      <a16:creationId xmlns:a16="http://schemas.microsoft.com/office/drawing/2014/main" id="{E9BE3541-E3EC-CD94-1DD7-AC0723AEA1AA}"/>
                    </a:ext>
                  </a:extLst>
                </p:cNvPr>
                <p:cNvSpPr/>
                <p:nvPr/>
              </p:nvSpPr>
              <p:spPr>
                <a:xfrm>
                  <a:off x="5341308" y="1829458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742;p51">
                  <a:extLst>
                    <a:ext uri="{FF2B5EF4-FFF2-40B4-BE49-F238E27FC236}">
                      <a16:creationId xmlns:a16="http://schemas.microsoft.com/office/drawing/2014/main" id="{007AB82D-2550-44DB-58B6-56282CEC4BEF}"/>
                    </a:ext>
                  </a:extLst>
                </p:cNvPr>
                <p:cNvSpPr/>
                <p:nvPr/>
              </p:nvSpPr>
              <p:spPr>
                <a:xfrm>
                  <a:off x="5198960" y="1829458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743;p51">
                  <a:extLst>
                    <a:ext uri="{FF2B5EF4-FFF2-40B4-BE49-F238E27FC236}">
                      <a16:creationId xmlns:a16="http://schemas.microsoft.com/office/drawing/2014/main" id="{AA3D7646-53C4-5F0D-64FB-E1A88485D987}"/>
                    </a:ext>
                  </a:extLst>
                </p:cNvPr>
                <p:cNvSpPr/>
                <p:nvPr/>
              </p:nvSpPr>
              <p:spPr>
                <a:xfrm>
                  <a:off x="5513403" y="1858233"/>
                  <a:ext cx="102555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2950" y="206"/>
                      </a:lnTo>
                      <a:lnTo>
                        <a:pt x="29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744;p51">
                  <a:extLst>
                    <a:ext uri="{FF2B5EF4-FFF2-40B4-BE49-F238E27FC236}">
                      <a16:creationId xmlns:a16="http://schemas.microsoft.com/office/drawing/2014/main" id="{67D1C0B0-2021-8990-155A-5D82C7028F93}"/>
                    </a:ext>
                  </a:extLst>
                </p:cNvPr>
                <p:cNvSpPr/>
                <p:nvPr/>
              </p:nvSpPr>
              <p:spPr>
                <a:xfrm>
                  <a:off x="5355799" y="1858233"/>
                  <a:ext cx="13303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3828" y="206"/>
                      </a:lnTo>
                      <a:lnTo>
                        <a:pt x="38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745;p51">
                  <a:extLst>
                    <a:ext uri="{FF2B5EF4-FFF2-40B4-BE49-F238E27FC236}">
                      <a16:creationId xmlns:a16="http://schemas.microsoft.com/office/drawing/2014/main" id="{98D1E61E-7881-1F49-FA46-8414294EF012}"/>
                    </a:ext>
                  </a:extLst>
                </p:cNvPr>
                <p:cNvSpPr/>
                <p:nvPr/>
              </p:nvSpPr>
              <p:spPr>
                <a:xfrm>
                  <a:off x="5318927" y="1858233"/>
                  <a:ext cx="1428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411" y="206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746;p51">
                  <a:extLst>
                    <a:ext uri="{FF2B5EF4-FFF2-40B4-BE49-F238E27FC236}">
                      <a16:creationId xmlns:a16="http://schemas.microsoft.com/office/drawing/2014/main" id="{B91B223A-0AC9-9719-7B5E-F30793CF8331}"/>
                    </a:ext>
                  </a:extLst>
                </p:cNvPr>
                <p:cNvSpPr/>
                <p:nvPr/>
              </p:nvSpPr>
              <p:spPr>
                <a:xfrm>
                  <a:off x="5223531" y="1858233"/>
                  <a:ext cx="6766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1946" y="206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747;p51">
                  <a:extLst>
                    <a:ext uri="{FF2B5EF4-FFF2-40B4-BE49-F238E27FC236}">
                      <a16:creationId xmlns:a16="http://schemas.microsoft.com/office/drawing/2014/main" id="{5A0784F6-270E-E1B8-04E8-C949F9C1918F}"/>
                    </a:ext>
                  </a:extLst>
                </p:cNvPr>
                <p:cNvSpPr/>
                <p:nvPr/>
              </p:nvSpPr>
              <p:spPr>
                <a:xfrm>
                  <a:off x="5163061" y="1858233"/>
                  <a:ext cx="4010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1154" y="206"/>
                      </a:lnTo>
                      <a:lnTo>
                        <a:pt x="11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748;p51">
                  <a:extLst>
                    <a:ext uri="{FF2B5EF4-FFF2-40B4-BE49-F238E27FC236}">
                      <a16:creationId xmlns:a16="http://schemas.microsoft.com/office/drawing/2014/main" id="{C245C1CF-DDC4-27D1-FDD2-67A0481D4904}"/>
                    </a:ext>
                  </a:extLst>
                </p:cNvPr>
                <p:cNvSpPr/>
                <p:nvPr/>
              </p:nvSpPr>
              <p:spPr>
                <a:xfrm>
                  <a:off x="5472603" y="1941083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749;p51">
                  <a:extLst>
                    <a:ext uri="{FF2B5EF4-FFF2-40B4-BE49-F238E27FC236}">
                      <a16:creationId xmlns:a16="http://schemas.microsoft.com/office/drawing/2014/main" id="{09B5B11A-F4D7-8C16-065B-5CAFDC2E3172}"/>
                    </a:ext>
                  </a:extLst>
                </p:cNvPr>
                <p:cNvSpPr/>
                <p:nvPr/>
              </p:nvSpPr>
              <p:spPr>
                <a:xfrm>
                  <a:off x="5405948" y="1941083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750;p51">
                  <a:extLst>
                    <a:ext uri="{FF2B5EF4-FFF2-40B4-BE49-F238E27FC236}">
                      <a16:creationId xmlns:a16="http://schemas.microsoft.com/office/drawing/2014/main" id="{7ACA195F-9612-F6DE-C40B-F360DB6BB9BD}"/>
                    </a:ext>
                  </a:extLst>
                </p:cNvPr>
                <p:cNvSpPr/>
                <p:nvPr/>
              </p:nvSpPr>
              <p:spPr>
                <a:xfrm>
                  <a:off x="5362924" y="1941083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751;p51">
                  <a:extLst>
                    <a:ext uri="{FF2B5EF4-FFF2-40B4-BE49-F238E27FC236}">
                      <a16:creationId xmlns:a16="http://schemas.microsoft.com/office/drawing/2014/main" id="{5451FD99-84C5-1A29-19CB-8B0B8BA880EE}"/>
                    </a:ext>
                  </a:extLst>
                </p:cNvPr>
                <p:cNvSpPr/>
                <p:nvPr/>
              </p:nvSpPr>
              <p:spPr>
                <a:xfrm>
                  <a:off x="5341308" y="1941083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752;p51">
                  <a:extLst>
                    <a:ext uri="{FF2B5EF4-FFF2-40B4-BE49-F238E27FC236}">
                      <a16:creationId xmlns:a16="http://schemas.microsoft.com/office/drawing/2014/main" id="{EEC59107-0098-8F82-21CE-9EA20E127F5C}"/>
                    </a:ext>
                  </a:extLst>
                </p:cNvPr>
                <p:cNvSpPr/>
                <p:nvPr/>
              </p:nvSpPr>
              <p:spPr>
                <a:xfrm>
                  <a:off x="5198960" y="1941083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753;p51">
                  <a:extLst>
                    <a:ext uri="{FF2B5EF4-FFF2-40B4-BE49-F238E27FC236}">
                      <a16:creationId xmlns:a16="http://schemas.microsoft.com/office/drawing/2014/main" id="{F4F73D6D-9A0C-644B-CAA4-3F3BDFAFB171}"/>
                    </a:ext>
                  </a:extLst>
                </p:cNvPr>
                <p:cNvSpPr/>
                <p:nvPr/>
              </p:nvSpPr>
              <p:spPr>
                <a:xfrm>
                  <a:off x="5513403" y="1970832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2215" y="178"/>
                      </a:lnTo>
                      <a:lnTo>
                        <a:pt x="2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754;p51">
                  <a:extLst>
                    <a:ext uri="{FF2B5EF4-FFF2-40B4-BE49-F238E27FC236}">
                      <a16:creationId xmlns:a16="http://schemas.microsoft.com/office/drawing/2014/main" id="{66C4401A-F843-98CF-286D-37DD17263160}"/>
                    </a:ext>
                  </a:extLst>
                </p:cNvPr>
                <p:cNvSpPr/>
                <p:nvPr/>
              </p:nvSpPr>
              <p:spPr>
                <a:xfrm>
                  <a:off x="5379396" y="1970832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3149" y="178"/>
                      </a:lnTo>
                      <a:lnTo>
                        <a:pt x="31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755;p51">
                  <a:extLst>
                    <a:ext uri="{FF2B5EF4-FFF2-40B4-BE49-F238E27FC236}">
                      <a16:creationId xmlns:a16="http://schemas.microsoft.com/office/drawing/2014/main" id="{9A3FE0E5-9958-CFBF-B22A-0BE34E6A6E73}"/>
                    </a:ext>
                  </a:extLst>
                </p:cNvPr>
                <p:cNvSpPr/>
                <p:nvPr/>
              </p:nvSpPr>
              <p:spPr>
                <a:xfrm>
                  <a:off x="5337380" y="1970832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756;p51">
                  <a:extLst>
                    <a:ext uri="{FF2B5EF4-FFF2-40B4-BE49-F238E27FC236}">
                      <a16:creationId xmlns:a16="http://schemas.microsoft.com/office/drawing/2014/main" id="{536BB5FB-6598-B6AA-4A76-16FF80278C2B}"/>
                    </a:ext>
                  </a:extLst>
                </p:cNvPr>
                <p:cNvSpPr/>
                <p:nvPr/>
              </p:nvSpPr>
              <p:spPr>
                <a:xfrm>
                  <a:off x="5223531" y="1970832"/>
                  <a:ext cx="9320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2682" y="178"/>
                      </a:lnTo>
                      <a:lnTo>
                        <a:pt x="2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757;p51">
                  <a:extLst>
                    <a:ext uri="{FF2B5EF4-FFF2-40B4-BE49-F238E27FC236}">
                      <a16:creationId xmlns:a16="http://schemas.microsoft.com/office/drawing/2014/main" id="{C56841FB-7DE3-3CAC-4543-1D4013C9FDFD}"/>
                    </a:ext>
                  </a:extLst>
                </p:cNvPr>
                <p:cNvSpPr/>
                <p:nvPr/>
              </p:nvSpPr>
              <p:spPr>
                <a:xfrm>
                  <a:off x="5183704" y="1970832"/>
                  <a:ext cx="2658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78" extrusionOk="0">
                      <a:moveTo>
                        <a:pt x="29" y="1"/>
                      </a:moveTo>
                      <a:lnTo>
                        <a:pt x="1" y="178"/>
                      </a:lnTo>
                      <a:lnTo>
                        <a:pt x="765" y="178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758;p51">
                  <a:extLst>
                    <a:ext uri="{FF2B5EF4-FFF2-40B4-BE49-F238E27FC236}">
                      <a16:creationId xmlns:a16="http://schemas.microsoft.com/office/drawing/2014/main" id="{00ED4946-9E39-840D-2C7D-96EA72B2AC03}"/>
                    </a:ext>
                  </a:extLst>
                </p:cNvPr>
                <p:cNvSpPr/>
                <p:nvPr/>
              </p:nvSpPr>
              <p:spPr>
                <a:xfrm>
                  <a:off x="5551492" y="2002561"/>
                  <a:ext cx="3888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119" y="206"/>
                      </a:lnTo>
                      <a:lnTo>
                        <a:pt x="11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759;p51">
                  <a:extLst>
                    <a:ext uri="{FF2B5EF4-FFF2-40B4-BE49-F238E27FC236}">
                      <a16:creationId xmlns:a16="http://schemas.microsoft.com/office/drawing/2014/main" id="{D94E6867-A7E4-DE03-3E42-7B4196216273}"/>
                    </a:ext>
                  </a:extLst>
                </p:cNvPr>
                <p:cNvSpPr/>
                <p:nvPr/>
              </p:nvSpPr>
              <p:spPr>
                <a:xfrm>
                  <a:off x="5405948" y="2002561"/>
                  <a:ext cx="12590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3623" y="206"/>
                      </a:lnTo>
                      <a:lnTo>
                        <a:pt x="36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760;p51">
                  <a:extLst>
                    <a:ext uri="{FF2B5EF4-FFF2-40B4-BE49-F238E27FC236}">
                      <a16:creationId xmlns:a16="http://schemas.microsoft.com/office/drawing/2014/main" id="{833109C7-8D72-1E46-61CB-313CB8EFEDC9}"/>
                    </a:ext>
                  </a:extLst>
                </p:cNvPr>
                <p:cNvSpPr/>
                <p:nvPr/>
              </p:nvSpPr>
              <p:spPr>
                <a:xfrm>
                  <a:off x="5347459" y="2002561"/>
                  <a:ext cx="3593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1033" y="206"/>
                      </a:lnTo>
                      <a:lnTo>
                        <a:pt x="10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761;p51">
                  <a:extLst>
                    <a:ext uri="{FF2B5EF4-FFF2-40B4-BE49-F238E27FC236}">
                      <a16:creationId xmlns:a16="http://schemas.microsoft.com/office/drawing/2014/main" id="{933F31E1-A03C-F11D-A4C9-09DC077C7869}"/>
                    </a:ext>
                  </a:extLst>
                </p:cNvPr>
                <p:cNvSpPr/>
                <p:nvPr/>
              </p:nvSpPr>
              <p:spPr>
                <a:xfrm>
                  <a:off x="5198960" y="2002561"/>
                  <a:ext cx="1291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3714" y="206"/>
                      </a:lnTo>
                      <a:lnTo>
                        <a:pt x="37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762;p51">
                  <a:extLst>
                    <a:ext uri="{FF2B5EF4-FFF2-40B4-BE49-F238E27FC236}">
                      <a16:creationId xmlns:a16="http://schemas.microsoft.com/office/drawing/2014/main" id="{F36D18F2-A638-9FA0-B672-DDB41FD035A6}"/>
                    </a:ext>
                  </a:extLst>
                </p:cNvPr>
                <p:cNvSpPr/>
                <p:nvPr/>
              </p:nvSpPr>
              <p:spPr>
                <a:xfrm>
                  <a:off x="5513403" y="2032309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2215" y="177"/>
                      </a:lnTo>
                      <a:lnTo>
                        <a:pt x="2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763;p51">
                  <a:extLst>
                    <a:ext uri="{FF2B5EF4-FFF2-40B4-BE49-F238E27FC236}">
                      <a16:creationId xmlns:a16="http://schemas.microsoft.com/office/drawing/2014/main" id="{8ACF2E62-D9F4-05E3-8FB7-362FD3F453F8}"/>
                    </a:ext>
                  </a:extLst>
                </p:cNvPr>
                <p:cNvSpPr/>
                <p:nvPr/>
              </p:nvSpPr>
              <p:spPr>
                <a:xfrm>
                  <a:off x="5379396" y="2032309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3149" y="177"/>
                      </a:lnTo>
                      <a:lnTo>
                        <a:pt x="31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764;p51">
                  <a:extLst>
                    <a:ext uri="{FF2B5EF4-FFF2-40B4-BE49-F238E27FC236}">
                      <a16:creationId xmlns:a16="http://schemas.microsoft.com/office/drawing/2014/main" id="{43806D1E-020E-1AAC-EE49-4A550AE80C61}"/>
                    </a:ext>
                  </a:extLst>
                </p:cNvPr>
                <p:cNvSpPr/>
                <p:nvPr/>
              </p:nvSpPr>
              <p:spPr>
                <a:xfrm>
                  <a:off x="5337380" y="2032309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354" y="17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765;p51">
                  <a:extLst>
                    <a:ext uri="{FF2B5EF4-FFF2-40B4-BE49-F238E27FC236}">
                      <a16:creationId xmlns:a16="http://schemas.microsoft.com/office/drawing/2014/main" id="{A4618EDC-2F68-1D1D-3F95-18FB38936927}"/>
                    </a:ext>
                  </a:extLst>
                </p:cNvPr>
                <p:cNvSpPr/>
                <p:nvPr/>
              </p:nvSpPr>
              <p:spPr>
                <a:xfrm>
                  <a:off x="5223531" y="2031336"/>
                  <a:ext cx="932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206" extrusionOk="0">
                      <a:moveTo>
                        <a:pt x="1" y="0"/>
                      </a:moveTo>
                      <a:lnTo>
                        <a:pt x="1" y="205"/>
                      </a:lnTo>
                      <a:lnTo>
                        <a:pt x="2682" y="205"/>
                      </a:lnTo>
                      <a:lnTo>
                        <a:pt x="268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766;p51">
                  <a:extLst>
                    <a:ext uri="{FF2B5EF4-FFF2-40B4-BE49-F238E27FC236}">
                      <a16:creationId xmlns:a16="http://schemas.microsoft.com/office/drawing/2014/main" id="{97D89BA4-3126-A820-6EA4-89724418598F}"/>
                    </a:ext>
                  </a:extLst>
                </p:cNvPr>
                <p:cNvSpPr/>
                <p:nvPr/>
              </p:nvSpPr>
              <p:spPr>
                <a:xfrm>
                  <a:off x="5183704" y="2031336"/>
                  <a:ext cx="2658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06" extrusionOk="0">
                      <a:moveTo>
                        <a:pt x="29" y="0"/>
                      </a:moveTo>
                      <a:lnTo>
                        <a:pt x="1" y="205"/>
                      </a:lnTo>
                      <a:lnTo>
                        <a:pt x="765" y="20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767;p51">
                  <a:extLst>
                    <a:ext uri="{FF2B5EF4-FFF2-40B4-BE49-F238E27FC236}">
                      <a16:creationId xmlns:a16="http://schemas.microsoft.com/office/drawing/2014/main" id="{DC1C04E2-CC72-23B0-65DC-8739B81DCDF2}"/>
                    </a:ext>
                  </a:extLst>
                </p:cNvPr>
                <p:cNvSpPr/>
                <p:nvPr/>
              </p:nvSpPr>
              <p:spPr>
                <a:xfrm>
                  <a:off x="5599451" y="1995437"/>
                  <a:ext cx="2067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736" extrusionOk="0">
                      <a:moveTo>
                        <a:pt x="121" y="0"/>
                      </a:moveTo>
                      <a:lnTo>
                        <a:pt x="36" y="177"/>
                      </a:lnTo>
                      <a:lnTo>
                        <a:pt x="298" y="354"/>
                      </a:lnTo>
                      <a:lnTo>
                        <a:pt x="0" y="587"/>
                      </a:lnTo>
                      <a:lnTo>
                        <a:pt x="92" y="736"/>
                      </a:lnTo>
                      <a:lnTo>
                        <a:pt x="595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768;p51">
                  <a:extLst>
                    <a:ext uri="{FF2B5EF4-FFF2-40B4-BE49-F238E27FC236}">
                      <a16:creationId xmlns:a16="http://schemas.microsoft.com/office/drawing/2014/main" id="{DFE0952F-E265-C6D8-FBD8-97E281954681}"/>
                    </a:ext>
                  </a:extLst>
                </p:cNvPr>
                <p:cNvSpPr/>
                <p:nvPr/>
              </p:nvSpPr>
              <p:spPr>
                <a:xfrm>
                  <a:off x="5595524" y="1822333"/>
                  <a:ext cx="21408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7" extrusionOk="0">
                      <a:moveTo>
                        <a:pt x="503" y="1"/>
                      </a:moveTo>
                      <a:lnTo>
                        <a:pt x="0" y="355"/>
                      </a:lnTo>
                      <a:lnTo>
                        <a:pt x="531" y="737"/>
                      </a:lnTo>
                      <a:lnTo>
                        <a:pt x="616" y="560"/>
                      </a:lnTo>
                      <a:lnTo>
                        <a:pt x="326" y="355"/>
                      </a:lnTo>
                      <a:lnTo>
                        <a:pt x="587" y="149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769;p51">
                  <a:extLst>
                    <a:ext uri="{FF2B5EF4-FFF2-40B4-BE49-F238E27FC236}">
                      <a16:creationId xmlns:a16="http://schemas.microsoft.com/office/drawing/2014/main" id="{987FA0C9-52C4-0B6D-0FB7-6C8180043698}"/>
                    </a:ext>
                  </a:extLst>
                </p:cNvPr>
                <p:cNvSpPr/>
                <p:nvPr/>
              </p:nvSpPr>
              <p:spPr>
                <a:xfrm>
                  <a:off x="5166258" y="1820387"/>
                  <a:ext cx="2140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6" extrusionOk="0">
                      <a:moveTo>
                        <a:pt x="121" y="0"/>
                      </a:moveTo>
                      <a:lnTo>
                        <a:pt x="29" y="142"/>
                      </a:lnTo>
                      <a:lnTo>
                        <a:pt x="298" y="354"/>
                      </a:lnTo>
                      <a:lnTo>
                        <a:pt x="0" y="559"/>
                      </a:lnTo>
                      <a:lnTo>
                        <a:pt x="85" y="736"/>
                      </a:lnTo>
                      <a:lnTo>
                        <a:pt x="616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770;p51">
                  <a:extLst>
                    <a:ext uri="{FF2B5EF4-FFF2-40B4-BE49-F238E27FC236}">
                      <a16:creationId xmlns:a16="http://schemas.microsoft.com/office/drawing/2014/main" id="{326DB63B-9559-F526-DA8F-FF7826A44B48}"/>
                    </a:ext>
                  </a:extLst>
                </p:cNvPr>
                <p:cNvSpPr/>
                <p:nvPr/>
              </p:nvSpPr>
              <p:spPr>
                <a:xfrm>
                  <a:off x="5138456" y="1786434"/>
                  <a:ext cx="2259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1713" extrusionOk="0">
                      <a:moveTo>
                        <a:pt x="36" y="1"/>
                      </a:moveTo>
                      <a:cubicBezTo>
                        <a:pt x="1" y="1"/>
                        <a:pt x="1" y="1"/>
                        <a:pt x="1" y="29"/>
                      </a:cubicBezTo>
                      <a:lnTo>
                        <a:pt x="1" y="1685"/>
                      </a:lnTo>
                      <a:cubicBezTo>
                        <a:pt x="1" y="1713"/>
                        <a:pt x="1" y="1713"/>
                        <a:pt x="36" y="1713"/>
                      </a:cubicBezTo>
                      <a:cubicBezTo>
                        <a:pt x="65" y="1713"/>
                        <a:pt x="65" y="1713"/>
                        <a:pt x="65" y="1685"/>
                      </a:cubicBezTo>
                      <a:lnTo>
                        <a:pt x="65" y="29"/>
                      </a:lnTo>
                      <a:cubicBezTo>
                        <a:pt x="65" y="1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771;p51">
                  <a:extLst>
                    <a:ext uri="{FF2B5EF4-FFF2-40B4-BE49-F238E27FC236}">
                      <a16:creationId xmlns:a16="http://schemas.microsoft.com/office/drawing/2014/main" id="{C9A36A15-D694-F54A-9CD1-46214A7B880A}"/>
                    </a:ext>
                  </a:extLst>
                </p:cNvPr>
                <p:cNvSpPr/>
                <p:nvPr/>
              </p:nvSpPr>
              <p:spPr>
                <a:xfrm>
                  <a:off x="5138456" y="1858233"/>
                  <a:ext cx="2259" cy="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60" extrusionOk="0">
                      <a:moveTo>
                        <a:pt x="36" y="1"/>
                      </a:moveTo>
                      <a:cubicBezTo>
                        <a:pt x="1" y="1"/>
                        <a:pt x="1" y="29"/>
                        <a:pt x="1" y="29"/>
                      </a:cubicBezTo>
                      <a:lnTo>
                        <a:pt x="1" y="531"/>
                      </a:lnTo>
                      <a:cubicBezTo>
                        <a:pt x="1" y="560"/>
                        <a:pt x="1" y="560"/>
                        <a:pt x="36" y="560"/>
                      </a:cubicBezTo>
                      <a:cubicBezTo>
                        <a:pt x="65" y="560"/>
                        <a:pt x="65" y="560"/>
                        <a:pt x="65" y="531"/>
                      </a:cubicBezTo>
                      <a:lnTo>
                        <a:pt x="65" y="29"/>
                      </a:lnTo>
                      <a:cubicBezTo>
                        <a:pt x="65" y="29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772;p51">
                  <a:extLst>
                    <a:ext uri="{FF2B5EF4-FFF2-40B4-BE49-F238E27FC236}">
                      <a16:creationId xmlns:a16="http://schemas.microsoft.com/office/drawing/2014/main" id="{B1869AD4-4DB4-FEF4-D6EB-3366F891DA59}"/>
                    </a:ext>
                  </a:extLst>
                </p:cNvPr>
                <p:cNvSpPr/>
                <p:nvPr/>
              </p:nvSpPr>
              <p:spPr>
                <a:xfrm>
                  <a:off x="5140680" y="1775139"/>
                  <a:ext cx="38888" cy="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65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" y="29"/>
                        <a:pt x="1" y="64"/>
                        <a:pt x="29" y="64"/>
                      </a:cubicBezTo>
                      <a:lnTo>
                        <a:pt x="1090" y="64"/>
                      </a:lnTo>
                      <a:lnTo>
                        <a:pt x="1118" y="29"/>
                      </a:lnTo>
                      <a:cubicBezTo>
                        <a:pt x="1118" y="1"/>
                        <a:pt x="1090" y="1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8" name="Google Shape;1773;p51">
                <a:extLst>
                  <a:ext uri="{FF2B5EF4-FFF2-40B4-BE49-F238E27FC236}">
                    <a16:creationId xmlns:a16="http://schemas.microsoft.com/office/drawing/2014/main" id="{E0B808C5-6273-B478-457A-F0D144F1924A}"/>
                  </a:ext>
                </a:extLst>
              </p:cNvPr>
              <p:cNvGrpSpPr/>
              <p:nvPr/>
            </p:nvGrpSpPr>
            <p:grpSpPr>
              <a:xfrm>
                <a:off x="7367131" y="2189551"/>
                <a:ext cx="1499343" cy="979520"/>
                <a:chOff x="5425374" y="2441175"/>
                <a:chExt cx="523477" cy="341999"/>
              </a:xfrm>
            </p:grpSpPr>
            <p:sp>
              <p:nvSpPr>
                <p:cNvPr id="911" name="Google Shape;1774;p51">
                  <a:extLst>
                    <a:ext uri="{FF2B5EF4-FFF2-40B4-BE49-F238E27FC236}">
                      <a16:creationId xmlns:a16="http://schemas.microsoft.com/office/drawing/2014/main" id="{9E1C9473-1967-68AA-0111-2753864BF20B}"/>
                    </a:ext>
                  </a:extLst>
                </p:cNvPr>
                <p:cNvSpPr/>
                <p:nvPr/>
              </p:nvSpPr>
              <p:spPr>
                <a:xfrm>
                  <a:off x="5425374" y="2441175"/>
                  <a:ext cx="523477" cy="34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3" h="9841" extrusionOk="0">
                      <a:moveTo>
                        <a:pt x="121" y="0"/>
                      </a:moveTo>
                      <a:cubicBezTo>
                        <a:pt x="57" y="0"/>
                        <a:pt x="1" y="57"/>
                        <a:pt x="1" y="113"/>
                      </a:cubicBezTo>
                      <a:lnTo>
                        <a:pt x="1" y="9727"/>
                      </a:lnTo>
                      <a:cubicBezTo>
                        <a:pt x="1" y="9784"/>
                        <a:pt x="57" y="9840"/>
                        <a:pt x="121" y="9840"/>
                      </a:cubicBezTo>
                      <a:lnTo>
                        <a:pt x="14949" y="9840"/>
                      </a:lnTo>
                      <a:cubicBezTo>
                        <a:pt x="15005" y="9840"/>
                        <a:pt x="15062" y="9784"/>
                        <a:pt x="15062" y="9727"/>
                      </a:cubicBezTo>
                      <a:lnTo>
                        <a:pt x="15062" y="113"/>
                      </a:lnTo>
                      <a:cubicBezTo>
                        <a:pt x="15062" y="57"/>
                        <a:pt x="15005" y="0"/>
                        <a:pt x="149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775;p51">
                  <a:extLst>
                    <a:ext uri="{FF2B5EF4-FFF2-40B4-BE49-F238E27FC236}">
                      <a16:creationId xmlns:a16="http://schemas.microsoft.com/office/drawing/2014/main" id="{7CF35572-F54F-9942-4D99-9D7447D9E380}"/>
                    </a:ext>
                  </a:extLst>
                </p:cNvPr>
                <p:cNvSpPr/>
                <p:nvPr/>
              </p:nvSpPr>
              <p:spPr>
                <a:xfrm>
                  <a:off x="5485879" y="2485172"/>
                  <a:ext cx="118749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417" y="262"/>
                      </a:lnTo>
                      <a:lnTo>
                        <a:pt x="34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776;p51">
                  <a:extLst>
                    <a:ext uri="{FF2B5EF4-FFF2-40B4-BE49-F238E27FC236}">
                      <a16:creationId xmlns:a16="http://schemas.microsoft.com/office/drawing/2014/main" id="{93006447-F751-50F8-DCEB-0A44A6BE252B}"/>
                    </a:ext>
                  </a:extLst>
                </p:cNvPr>
                <p:cNvSpPr/>
                <p:nvPr/>
              </p:nvSpPr>
              <p:spPr>
                <a:xfrm>
                  <a:off x="5625272" y="2485172"/>
                  <a:ext cx="46985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1351" y="262"/>
                      </a:lnTo>
                      <a:lnTo>
                        <a:pt x="13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777;p51">
                  <a:extLst>
                    <a:ext uri="{FF2B5EF4-FFF2-40B4-BE49-F238E27FC236}">
                      <a16:creationId xmlns:a16="http://schemas.microsoft.com/office/drawing/2014/main" id="{37E438AE-83FF-2B37-53EF-16ECE488C0AD}"/>
                    </a:ext>
                  </a:extLst>
                </p:cNvPr>
                <p:cNvSpPr/>
                <p:nvPr/>
              </p:nvSpPr>
              <p:spPr>
                <a:xfrm>
                  <a:off x="5685498" y="2485172"/>
                  <a:ext cx="30756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885" y="262"/>
                      </a:lnTo>
                      <a:lnTo>
                        <a:pt x="88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778;p51">
                  <a:extLst>
                    <a:ext uri="{FF2B5EF4-FFF2-40B4-BE49-F238E27FC236}">
                      <a16:creationId xmlns:a16="http://schemas.microsoft.com/office/drawing/2014/main" id="{B7B676AD-E8C5-FC12-3AD3-A7D468E0100C}"/>
                    </a:ext>
                  </a:extLst>
                </p:cNvPr>
                <p:cNvSpPr/>
                <p:nvPr/>
              </p:nvSpPr>
              <p:spPr>
                <a:xfrm>
                  <a:off x="5725568" y="2485172"/>
                  <a:ext cx="12337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63" extrusionOk="0">
                      <a:moveTo>
                        <a:pt x="1" y="0"/>
                      </a:moveTo>
                      <a:lnTo>
                        <a:pt x="1" y="262"/>
                      </a:lnTo>
                      <a:lnTo>
                        <a:pt x="354" y="262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779;p51">
                  <a:extLst>
                    <a:ext uri="{FF2B5EF4-FFF2-40B4-BE49-F238E27FC236}">
                      <a16:creationId xmlns:a16="http://schemas.microsoft.com/office/drawing/2014/main" id="{3B5BE43C-C414-9B52-4363-61C7B4D449BF}"/>
                    </a:ext>
                  </a:extLst>
                </p:cNvPr>
                <p:cNvSpPr/>
                <p:nvPr/>
              </p:nvSpPr>
              <p:spPr>
                <a:xfrm>
                  <a:off x="5754343" y="2485172"/>
                  <a:ext cx="127854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679" y="262"/>
                      </a:lnTo>
                      <a:lnTo>
                        <a:pt x="36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780;p51">
                  <a:extLst>
                    <a:ext uri="{FF2B5EF4-FFF2-40B4-BE49-F238E27FC236}">
                      <a16:creationId xmlns:a16="http://schemas.microsoft.com/office/drawing/2014/main" id="{3223987B-5BAB-DC2B-B3AA-71DB8A5EFBA9}"/>
                    </a:ext>
                  </a:extLst>
                </p:cNvPr>
                <p:cNvSpPr/>
                <p:nvPr/>
              </p:nvSpPr>
              <p:spPr>
                <a:xfrm>
                  <a:off x="5460301" y="2511723"/>
                  <a:ext cx="10352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2979" y="26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781;p51">
                  <a:extLst>
                    <a:ext uri="{FF2B5EF4-FFF2-40B4-BE49-F238E27FC236}">
                      <a16:creationId xmlns:a16="http://schemas.microsoft.com/office/drawing/2014/main" id="{654C7868-AA7E-E4BD-7348-0505A0D30AF4}"/>
                    </a:ext>
                  </a:extLst>
                </p:cNvPr>
                <p:cNvSpPr/>
                <p:nvPr/>
              </p:nvSpPr>
              <p:spPr>
                <a:xfrm>
                  <a:off x="5588399" y="2511723"/>
                  <a:ext cx="135222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1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3891" y="269"/>
                      </a:lnTo>
                      <a:lnTo>
                        <a:pt x="389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782;p51">
                  <a:extLst>
                    <a:ext uri="{FF2B5EF4-FFF2-40B4-BE49-F238E27FC236}">
                      <a16:creationId xmlns:a16="http://schemas.microsoft.com/office/drawing/2014/main" id="{B378D9A5-955F-BD4B-234A-ABE1DCF9AC13}"/>
                    </a:ext>
                  </a:extLst>
                </p:cNvPr>
                <p:cNvSpPr/>
                <p:nvPr/>
              </p:nvSpPr>
              <p:spPr>
                <a:xfrm>
                  <a:off x="5745968" y="2511723"/>
                  <a:ext cx="1553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446" y="269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783;p51">
                  <a:extLst>
                    <a:ext uri="{FF2B5EF4-FFF2-40B4-BE49-F238E27FC236}">
                      <a16:creationId xmlns:a16="http://schemas.microsoft.com/office/drawing/2014/main" id="{E85BE93E-F1DE-326E-1811-1F56C719C3B5}"/>
                    </a:ext>
                  </a:extLst>
                </p:cNvPr>
                <p:cNvSpPr/>
                <p:nvPr/>
              </p:nvSpPr>
              <p:spPr>
                <a:xfrm>
                  <a:off x="5788992" y="2511723"/>
                  <a:ext cx="6863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974" y="269"/>
                      </a:lnTo>
                      <a:lnTo>
                        <a:pt x="197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784;p51">
                  <a:extLst>
                    <a:ext uri="{FF2B5EF4-FFF2-40B4-BE49-F238E27FC236}">
                      <a16:creationId xmlns:a16="http://schemas.microsoft.com/office/drawing/2014/main" id="{BB1EC281-AEAE-A4F6-27E8-32F887D74798}"/>
                    </a:ext>
                  </a:extLst>
                </p:cNvPr>
                <p:cNvSpPr/>
                <p:nvPr/>
              </p:nvSpPr>
              <p:spPr>
                <a:xfrm>
                  <a:off x="5878237" y="2511723"/>
                  <a:ext cx="39861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147" y="269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785;p51">
                  <a:extLst>
                    <a:ext uri="{FF2B5EF4-FFF2-40B4-BE49-F238E27FC236}">
                      <a16:creationId xmlns:a16="http://schemas.microsoft.com/office/drawing/2014/main" id="{BBFBFAC7-A75B-7736-94DF-B83564368B49}"/>
                    </a:ext>
                  </a:extLst>
                </p:cNvPr>
                <p:cNvSpPr/>
                <p:nvPr/>
              </p:nvSpPr>
              <p:spPr>
                <a:xfrm>
                  <a:off x="5485879" y="2542444"/>
                  <a:ext cx="118749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417" y="269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786;p51">
                  <a:extLst>
                    <a:ext uri="{FF2B5EF4-FFF2-40B4-BE49-F238E27FC236}">
                      <a16:creationId xmlns:a16="http://schemas.microsoft.com/office/drawing/2014/main" id="{14B02E02-84C2-748C-88C6-41BC59B8DAB8}"/>
                    </a:ext>
                  </a:extLst>
                </p:cNvPr>
                <p:cNvSpPr/>
                <p:nvPr/>
              </p:nvSpPr>
              <p:spPr>
                <a:xfrm>
                  <a:off x="5625272" y="2542444"/>
                  <a:ext cx="4698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1351" y="269"/>
                      </a:lnTo>
                      <a:lnTo>
                        <a:pt x="135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787;p51">
                  <a:extLst>
                    <a:ext uri="{FF2B5EF4-FFF2-40B4-BE49-F238E27FC236}">
                      <a16:creationId xmlns:a16="http://schemas.microsoft.com/office/drawing/2014/main" id="{D34850B7-E2EA-E1DE-1264-DC08B94A22E0}"/>
                    </a:ext>
                  </a:extLst>
                </p:cNvPr>
                <p:cNvSpPr/>
                <p:nvPr/>
              </p:nvSpPr>
              <p:spPr>
                <a:xfrm>
                  <a:off x="5685498" y="2542444"/>
                  <a:ext cx="307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885" y="269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788;p51">
                  <a:extLst>
                    <a:ext uri="{FF2B5EF4-FFF2-40B4-BE49-F238E27FC236}">
                      <a16:creationId xmlns:a16="http://schemas.microsoft.com/office/drawing/2014/main" id="{7AE74744-E208-AB54-88E3-57FDADDC5059}"/>
                    </a:ext>
                  </a:extLst>
                </p:cNvPr>
                <p:cNvSpPr/>
                <p:nvPr/>
              </p:nvSpPr>
              <p:spPr>
                <a:xfrm>
                  <a:off x="5725568" y="2542444"/>
                  <a:ext cx="1233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0" extrusionOk="0">
                      <a:moveTo>
                        <a:pt x="1" y="1"/>
                      </a:moveTo>
                      <a:lnTo>
                        <a:pt x="1" y="269"/>
                      </a:lnTo>
                      <a:lnTo>
                        <a:pt x="354" y="26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789;p51">
                  <a:extLst>
                    <a:ext uri="{FF2B5EF4-FFF2-40B4-BE49-F238E27FC236}">
                      <a16:creationId xmlns:a16="http://schemas.microsoft.com/office/drawing/2014/main" id="{B86A745D-BD50-F18A-4965-2A05D498AADA}"/>
                    </a:ext>
                  </a:extLst>
                </p:cNvPr>
                <p:cNvSpPr/>
                <p:nvPr/>
              </p:nvSpPr>
              <p:spPr>
                <a:xfrm>
                  <a:off x="5754343" y="2542444"/>
                  <a:ext cx="12785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679" y="269"/>
                      </a:lnTo>
                      <a:lnTo>
                        <a:pt x="36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790;p51">
                  <a:extLst>
                    <a:ext uri="{FF2B5EF4-FFF2-40B4-BE49-F238E27FC236}">
                      <a16:creationId xmlns:a16="http://schemas.microsoft.com/office/drawing/2014/main" id="{EB911FF4-33D2-2CC4-2EE5-3CAD8F37C33D}"/>
                    </a:ext>
                  </a:extLst>
                </p:cNvPr>
                <p:cNvSpPr/>
                <p:nvPr/>
              </p:nvSpPr>
              <p:spPr>
                <a:xfrm>
                  <a:off x="5485879" y="2568995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791;p51">
                  <a:extLst>
                    <a:ext uri="{FF2B5EF4-FFF2-40B4-BE49-F238E27FC236}">
                      <a16:creationId xmlns:a16="http://schemas.microsoft.com/office/drawing/2014/main" id="{F486F211-F81F-D368-584D-3E277C73BE48}"/>
                    </a:ext>
                  </a:extLst>
                </p:cNvPr>
                <p:cNvSpPr/>
                <p:nvPr/>
              </p:nvSpPr>
              <p:spPr>
                <a:xfrm>
                  <a:off x="5588399" y="2568995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792;p51">
                  <a:extLst>
                    <a:ext uri="{FF2B5EF4-FFF2-40B4-BE49-F238E27FC236}">
                      <a16:creationId xmlns:a16="http://schemas.microsoft.com/office/drawing/2014/main" id="{977A1675-07C3-7183-D3A7-23D5A7CEEFD1}"/>
                    </a:ext>
                  </a:extLst>
                </p:cNvPr>
                <p:cNvSpPr/>
                <p:nvPr/>
              </p:nvSpPr>
              <p:spPr>
                <a:xfrm>
                  <a:off x="5729738" y="2568995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793;p51">
                  <a:extLst>
                    <a:ext uri="{FF2B5EF4-FFF2-40B4-BE49-F238E27FC236}">
                      <a16:creationId xmlns:a16="http://schemas.microsoft.com/office/drawing/2014/main" id="{486A7D18-AFAA-093E-3612-06942BAD3360}"/>
                    </a:ext>
                  </a:extLst>
                </p:cNvPr>
                <p:cNvSpPr/>
                <p:nvPr/>
              </p:nvSpPr>
              <p:spPr>
                <a:xfrm>
                  <a:off x="5762441" y="2568995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794;p51">
                  <a:extLst>
                    <a:ext uri="{FF2B5EF4-FFF2-40B4-BE49-F238E27FC236}">
                      <a16:creationId xmlns:a16="http://schemas.microsoft.com/office/drawing/2014/main" id="{D2DA5C53-3550-2E44-6874-BAD4640406A7}"/>
                    </a:ext>
                  </a:extLst>
                </p:cNvPr>
                <p:cNvSpPr/>
                <p:nvPr/>
              </p:nvSpPr>
              <p:spPr>
                <a:xfrm>
                  <a:off x="5869896" y="2568022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9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795;p51">
                  <a:extLst>
                    <a:ext uri="{FF2B5EF4-FFF2-40B4-BE49-F238E27FC236}">
                      <a16:creationId xmlns:a16="http://schemas.microsoft.com/office/drawing/2014/main" id="{A7083B21-0461-A5E6-D0CB-AD81CC4CFBBD}"/>
                    </a:ext>
                  </a:extLst>
                </p:cNvPr>
                <p:cNvSpPr/>
                <p:nvPr/>
              </p:nvSpPr>
              <p:spPr>
                <a:xfrm>
                  <a:off x="5485879" y="2644965"/>
                  <a:ext cx="3986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1146" y="234"/>
                      </a:lnTo>
                      <a:lnTo>
                        <a:pt x="1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796;p51">
                  <a:extLst>
                    <a:ext uri="{FF2B5EF4-FFF2-40B4-BE49-F238E27FC236}">
                      <a16:creationId xmlns:a16="http://schemas.microsoft.com/office/drawing/2014/main" id="{B4F0E9BF-5B15-A87B-48CE-AA62AAECC229}"/>
                    </a:ext>
                  </a:extLst>
                </p:cNvPr>
                <p:cNvSpPr/>
                <p:nvPr/>
              </p:nvSpPr>
              <p:spPr>
                <a:xfrm>
                  <a:off x="5545375" y="2644965"/>
                  <a:ext cx="12688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3650" y="234"/>
                      </a:lnTo>
                      <a:lnTo>
                        <a:pt x="36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797;p51">
                  <a:extLst>
                    <a:ext uri="{FF2B5EF4-FFF2-40B4-BE49-F238E27FC236}">
                      <a16:creationId xmlns:a16="http://schemas.microsoft.com/office/drawing/2014/main" id="{7B09E757-8522-E1E3-9E5B-C7A5940E4EB3}"/>
                    </a:ext>
                  </a:extLst>
                </p:cNvPr>
                <p:cNvSpPr/>
                <p:nvPr/>
              </p:nvSpPr>
              <p:spPr>
                <a:xfrm>
                  <a:off x="5695820" y="2644965"/>
                  <a:ext cx="35934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1033" y="234"/>
                      </a:lnTo>
                      <a:lnTo>
                        <a:pt x="103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798;p51">
                  <a:extLst>
                    <a:ext uri="{FF2B5EF4-FFF2-40B4-BE49-F238E27FC236}">
                      <a16:creationId xmlns:a16="http://schemas.microsoft.com/office/drawing/2014/main" id="{52BA44FD-CB07-8FAA-2E16-1E9BB9DCF2AF}"/>
                    </a:ext>
                  </a:extLst>
                </p:cNvPr>
                <p:cNvSpPr/>
                <p:nvPr/>
              </p:nvSpPr>
              <p:spPr>
                <a:xfrm>
                  <a:off x="5752119" y="2644965"/>
                  <a:ext cx="130079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3743" y="234"/>
                      </a:lnTo>
                      <a:lnTo>
                        <a:pt x="37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799;p51">
                  <a:extLst>
                    <a:ext uri="{FF2B5EF4-FFF2-40B4-BE49-F238E27FC236}">
                      <a16:creationId xmlns:a16="http://schemas.microsoft.com/office/drawing/2014/main" id="{4D70C314-E9D6-8522-043D-62A77CD614F9}"/>
                    </a:ext>
                  </a:extLst>
                </p:cNvPr>
                <p:cNvSpPr/>
                <p:nvPr/>
              </p:nvSpPr>
              <p:spPr>
                <a:xfrm>
                  <a:off x="5485879" y="2671516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800;p51">
                  <a:extLst>
                    <a:ext uri="{FF2B5EF4-FFF2-40B4-BE49-F238E27FC236}">
                      <a16:creationId xmlns:a16="http://schemas.microsoft.com/office/drawing/2014/main" id="{EF6E8D9C-CD59-537E-921F-4E872E16F065}"/>
                    </a:ext>
                  </a:extLst>
                </p:cNvPr>
                <p:cNvSpPr/>
                <p:nvPr/>
              </p:nvSpPr>
              <p:spPr>
                <a:xfrm>
                  <a:off x="5588399" y="2671516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801;p51">
                  <a:extLst>
                    <a:ext uri="{FF2B5EF4-FFF2-40B4-BE49-F238E27FC236}">
                      <a16:creationId xmlns:a16="http://schemas.microsoft.com/office/drawing/2014/main" id="{98BF9442-7B97-A43E-8B50-4ECFB07480E5}"/>
                    </a:ext>
                  </a:extLst>
                </p:cNvPr>
                <p:cNvSpPr/>
                <p:nvPr/>
              </p:nvSpPr>
              <p:spPr>
                <a:xfrm>
                  <a:off x="5729738" y="2671516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802;p51">
                  <a:extLst>
                    <a:ext uri="{FF2B5EF4-FFF2-40B4-BE49-F238E27FC236}">
                      <a16:creationId xmlns:a16="http://schemas.microsoft.com/office/drawing/2014/main" id="{2D03BE8B-2896-4BAA-5F8F-E525AC6C7108}"/>
                    </a:ext>
                  </a:extLst>
                </p:cNvPr>
                <p:cNvSpPr/>
                <p:nvPr/>
              </p:nvSpPr>
              <p:spPr>
                <a:xfrm>
                  <a:off x="5762441" y="2671516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803;p51">
                  <a:extLst>
                    <a:ext uri="{FF2B5EF4-FFF2-40B4-BE49-F238E27FC236}">
                      <a16:creationId xmlns:a16="http://schemas.microsoft.com/office/drawing/2014/main" id="{31986A05-7189-EFD2-821A-9939A9EB346F}"/>
                    </a:ext>
                  </a:extLst>
                </p:cNvPr>
                <p:cNvSpPr/>
                <p:nvPr/>
              </p:nvSpPr>
              <p:spPr>
                <a:xfrm>
                  <a:off x="5869896" y="2670543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2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804;p51">
                  <a:extLst>
                    <a:ext uri="{FF2B5EF4-FFF2-40B4-BE49-F238E27FC236}">
                      <a16:creationId xmlns:a16="http://schemas.microsoft.com/office/drawing/2014/main" id="{DADC1136-E543-1B6A-D02A-FDDDE6EB6BD2}"/>
                    </a:ext>
                  </a:extLst>
                </p:cNvPr>
                <p:cNvSpPr/>
                <p:nvPr/>
              </p:nvSpPr>
              <p:spPr>
                <a:xfrm>
                  <a:off x="5453176" y="2637840"/>
                  <a:ext cx="20434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7" extrusionOk="0">
                      <a:moveTo>
                        <a:pt x="531" y="1"/>
                      </a:moveTo>
                      <a:lnTo>
                        <a:pt x="0" y="383"/>
                      </a:lnTo>
                      <a:lnTo>
                        <a:pt x="559" y="736"/>
                      </a:lnTo>
                      <a:lnTo>
                        <a:pt x="587" y="673"/>
                      </a:lnTo>
                      <a:lnTo>
                        <a:pt x="587" y="467"/>
                      </a:lnTo>
                      <a:lnTo>
                        <a:pt x="467" y="383"/>
                      </a:lnTo>
                      <a:lnTo>
                        <a:pt x="587" y="291"/>
                      </a:lnTo>
                      <a:lnTo>
                        <a:pt x="587" y="8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805;p51">
                  <a:extLst>
                    <a:ext uri="{FF2B5EF4-FFF2-40B4-BE49-F238E27FC236}">
                      <a16:creationId xmlns:a16="http://schemas.microsoft.com/office/drawing/2014/main" id="{5E61ED80-753D-ADB0-F9EE-910915227D08}"/>
                    </a:ext>
                  </a:extLst>
                </p:cNvPr>
                <p:cNvSpPr/>
                <p:nvPr/>
              </p:nvSpPr>
              <p:spPr>
                <a:xfrm>
                  <a:off x="5937490" y="2718710"/>
                  <a:ext cx="1251" cy="4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268" extrusionOk="0">
                      <a:moveTo>
                        <a:pt x="1" y="1"/>
                      </a:moveTo>
                      <a:lnTo>
                        <a:pt x="1" y="1267"/>
                      </a:lnTo>
                      <a:lnTo>
                        <a:pt x="36" y="12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806;p51">
                  <a:extLst>
                    <a:ext uri="{FF2B5EF4-FFF2-40B4-BE49-F238E27FC236}">
                      <a16:creationId xmlns:a16="http://schemas.microsoft.com/office/drawing/2014/main" id="{284569AD-E8C6-8CB0-96E7-00A5668CDB30}"/>
                    </a:ext>
                  </a:extLst>
                </p:cNvPr>
                <p:cNvSpPr/>
                <p:nvPr/>
              </p:nvSpPr>
              <p:spPr>
                <a:xfrm>
                  <a:off x="5937490" y="2681837"/>
                  <a:ext cx="1251" cy="16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468" extrusionOk="0">
                      <a:moveTo>
                        <a:pt x="1" y="1"/>
                      </a:moveTo>
                      <a:lnTo>
                        <a:pt x="1" y="468"/>
                      </a:lnTo>
                      <a:lnTo>
                        <a:pt x="36" y="46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1807;p51">
              <a:extLst>
                <a:ext uri="{FF2B5EF4-FFF2-40B4-BE49-F238E27FC236}">
                  <a16:creationId xmlns:a16="http://schemas.microsoft.com/office/drawing/2014/main" id="{C00F8DBA-5836-08E1-CD33-40492566A6F9}"/>
                </a:ext>
              </a:extLst>
            </p:cNvPr>
            <p:cNvGrpSpPr/>
            <p:nvPr/>
          </p:nvGrpSpPr>
          <p:grpSpPr>
            <a:xfrm>
              <a:off x="-2207555" y="876296"/>
              <a:ext cx="1547505" cy="3178214"/>
              <a:chOff x="-2207555" y="876296"/>
              <a:chExt cx="1547505" cy="3178214"/>
            </a:xfrm>
          </p:grpSpPr>
          <p:grpSp>
            <p:nvGrpSpPr>
              <p:cNvPr id="25" name="Google Shape;1808;p51">
                <a:extLst>
                  <a:ext uri="{FF2B5EF4-FFF2-40B4-BE49-F238E27FC236}">
                    <a16:creationId xmlns:a16="http://schemas.microsoft.com/office/drawing/2014/main" id="{167218C1-004C-503D-4A59-CD933F1DA782}"/>
                  </a:ext>
                </a:extLst>
              </p:cNvPr>
              <p:cNvGrpSpPr/>
              <p:nvPr/>
            </p:nvGrpSpPr>
            <p:grpSpPr>
              <a:xfrm>
                <a:off x="-2207555" y="876296"/>
                <a:ext cx="1547505" cy="3178214"/>
                <a:chOff x="-6810083" y="-1297691"/>
                <a:chExt cx="5037450" cy="10345749"/>
              </a:xfrm>
            </p:grpSpPr>
            <p:sp>
              <p:nvSpPr>
                <p:cNvPr id="55" name="Google Shape;1809;p51">
                  <a:extLst>
                    <a:ext uri="{FF2B5EF4-FFF2-40B4-BE49-F238E27FC236}">
                      <a16:creationId xmlns:a16="http://schemas.microsoft.com/office/drawing/2014/main" id="{5302A65A-E0D2-A155-8201-43728B58CD25}"/>
                    </a:ext>
                  </a:extLst>
                </p:cNvPr>
                <p:cNvSpPr/>
                <p:nvPr/>
              </p:nvSpPr>
              <p:spPr>
                <a:xfrm>
                  <a:off x="-5891066" y="-605503"/>
                  <a:ext cx="3025992" cy="133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7" h="2841" extrusionOk="0">
                      <a:moveTo>
                        <a:pt x="3104" y="1"/>
                      </a:moveTo>
                      <a:cubicBezTo>
                        <a:pt x="2964" y="175"/>
                        <a:pt x="2740" y="226"/>
                        <a:pt x="2506" y="226"/>
                      </a:cubicBezTo>
                      <a:cubicBezTo>
                        <a:pt x="2448" y="226"/>
                        <a:pt x="2390" y="223"/>
                        <a:pt x="2332" y="218"/>
                      </a:cubicBezTo>
                      <a:cubicBezTo>
                        <a:pt x="2068" y="175"/>
                        <a:pt x="1804" y="64"/>
                        <a:pt x="1518" y="64"/>
                      </a:cubicBezTo>
                      <a:cubicBezTo>
                        <a:pt x="1495" y="63"/>
                        <a:pt x="1472" y="63"/>
                        <a:pt x="1449" y="63"/>
                      </a:cubicBezTo>
                      <a:cubicBezTo>
                        <a:pt x="1098" y="63"/>
                        <a:pt x="756" y="213"/>
                        <a:pt x="508" y="461"/>
                      </a:cubicBezTo>
                      <a:cubicBezTo>
                        <a:pt x="22" y="947"/>
                        <a:pt x="1" y="1804"/>
                        <a:pt x="440" y="2311"/>
                      </a:cubicBezTo>
                      <a:cubicBezTo>
                        <a:pt x="709" y="2606"/>
                        <a:pt x="1111" y="2760"/>
                        <a:pt x="1503" y="2760"/>
                      </a:cubicBezTo>
                      <a:cubicBezTo>
                        <a:pt x="1788" y="2760"/>
                        <a:pt x="2068" y="2679"/>
                        <a:pt x="2290" y="2512"/>
                      </a:cubicBezTo>
                      <a:lnTo>
                        <a:pt x="5372" y="2840"/>
                      </a:lnTo>
                      <a:cubicBezTo>
                        <a:pt x="5880" y="2819"/>
                        <a:pt x="6345" y="2380"/>
                        <a:pt x="6409" y="1851"/>
                      </a:cubicBezTo>
                      <a:cubicBezTo>
                        <a:pt x="6456" y="1344"/>
                        <a:pt x="6060" y="815"/>
                        <a:pt x="5552" y="704"/>
                      </a:cubicBezTo>
                      <a:cubicBezTo>
                        <a:pt x="5351" y="662"/>
                        <a:pt x="5156" y="683"/>
                        <a:pt x="4955" y="593"/>
                      </a:cubicBezTo>
                      <a:cubicBezTo>
                        <a:pt x="4759" y="530"/>
                        <a:pt x="4558" y="350"/>
                        <a:pt x="4648" y="175"/>
                      </a:cubicBezTo>
                      <a:cubicBezTo>
                        <a:pt x="4119" y="86"/>
                        <a:pt x="3633" y="64"/>
                        <a:pt x="3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810;p51">
                  <a:extLst>
                    <a:ext uri="{FF2B5EF4-FFF2-40B4-BE49-F238E27FC236}">
                      <a16:creationId xmlns:a16="http://schemas.microsoft.com/office/drawing/2014/main" id="{92460446-B6F8-67FF-D160-950F806653FB}"/>
                    </a:ext>
                  </a:extLst>
                </p:cNvPr>
                <p:cNvSpPr/>
                <p:nvPr/>
              </p:nvSpPr>
              <p:spPr>
                <a:xfrm>
                  <a:off x="-4661805" y="-429293"/>
                  <a:ext cx="805588" cy="121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97" extrusionOk="0">
                      <a:moveTo>
                        <a:pt x="571" y="0"/>
                      </a:moveTo>
                      <a:lnTo>
                        <a:pt x="0" y="1803"/>
                      </a:lnTo>
                      <a:lnTo>
                        <a:pt x="85" y="2464"/>
                      </a:lnTo>
                      <a:lnTo>
                        <a:pt x="1718" y="2596"/>
                      </a:lnTo>
                      <a:lnTo>
                        <a:pt x="1718" y="2596"/>
                      </a:lnTo>
                      <a:lnTo>
                        <a:pt x="1586" y="2068"/>
                      </a:lnTo>
                      <a:lnTo>
                        <a:pt x="1607" y="878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811;p51">
                  <a:extLst>
                    <a:ext uri="{FF2B5EF4-FFF2-40B4-BE49-F238E27FC236}">
                      <a16:creationId xmlns:a16="http://schemas.microsoft.com/office/drawing/2014/main" id="{B0A27B2D-3499-5E6C-00E3-5CDE00FCFFD8}"/>
                    </a:ext>
                  </a:extLst>
                </p:cNvPr>
                <p:cNvSpPr/>
                <p:nvPr/>
              </p:nvSpPr>
              <p:spPr>
                <a:xfrm>
                  <a:off x="-4218476" y="-119525"/>
                  <a:ext cx="359900" cy="4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989" extrusionOk="0">
                      <a:moveTo>
                        <a:pt x="349" y="0"/>
                      </a:moveTo>
                      <a:cubicBezTo>
                        <a:pt x="244" y="43"/>
                        <a:pt x="133" y="85"/>
                        <a:pt x="0" y="132"/>
                      </a:cubicBezTo>
                      <a:cubicBezTo>
                        <a:pt x="85" y="481"/>
                        <a:pt x="328" y="814"/>
                        <a:pt x="640" y="989"/>
                      </a:cubicBezTo>
                      <a:lnTo>
                        <a:pt x="661" y="265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812;p51">
                  <a:extLst>
                    <a:ext uri="{FF2B5EF4-FFF2-40B4-BE49-F238E27FC236}">
                      <a16:creationId xmlns:a16="http://schemas.microsoft.com/office/drawing/2014/main" id="{EAB134F7-8B7F-817F-B30B-A72F6A9CEE80}"/>
                    </a:ext>
                  </a:extLst>
                </p:cNvPr>
                <p:cNvSpPr/>
                <p:nvPr/>
              </p:nvSpPr>
              <p:spPr>
                <a:xfrm>
                  <a:off x="-5777185" y="415673"/>
                  <a:ext cx="2961320" cy="743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587" extrusionOk="0">
                      <a:moveTo>
                        <a:pt x="2380" y="0"/>
                      </a:moveTo>
                      <a:cubicBezTo>
                        <a:pt x="2380" y="0"/>
                        <a:pt x="1455" y="90"/>
                        <a:pt x="1058" y="265"/>
                      </a:cubicBezTo>
                      <a:cubicBezTo>
                        <a:pt x="746" y="397"/>
                        <a:pt x="1" y="1586"/>
                        <a:pt x="1" y="1586"/>
                      </a:cubicBezTo>
                      <a:lnTo>
                        <a:pt x="6319" y="1586"/>
                      </a:lnTo>
                      <a:cubicBezTo>
                        <a:pt x="6319" y="1586"/>
                        <a:pt x="5595" y="619"/>
                        <a:pt x="5351" y="465"/>
                      </a:cubicBezTo>
                      <a:cubicBezTo>
                        <a:pt x="5087" y="312"/>
                        <a:pt x="3966" y="265"/>
                        <a:pt x="3966" y="265"/>
                      </a:cubicBezTo>
                      <a:cubicBezTo>
                        <a:pt x="3827" y="438"/>
                        <a:pt x="3651" y="503"/>
                        <a:pt x="3468" y="503"/>
                      </a:cubicBezTo>
                      <a:cubicBezTo>
                        <a:pt x="2954" y="503"/>
                        <a:pt x="2380" y="0"/>
                        <a:pt x="23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813;p51">
                  <a:extLst>
                    <a:ext uri="{FF2B5EF4-FFF2-40B4-BE49-F238E27FC236}">
                      <a16:creationId xmlns:a16="http://schemas.microsoft.com/office/drawing/2014/main" id="{51086731-9871-5396-D66E-B9483F2DBD5B}"/>
                    </a:ext>
                  </a:extLst>
                </p:cNvPr>
                <p:cNvSpPr/>
                <p:nvPr/>
              </p:nvSpPr>
              <p:spPr>
                <a:xfrm>
                  <a:off x="-4446227" y="-1297691"/>
                  <a:ext cx="1095206" cy="144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" h="3093" extrusionOk="0">
                      <a:moveTo>
                        <a:pt x="1228" y="0"/>
                      </a:moveTo>
                      <a:cubicBezTo>
                        <a:pt x="842" y="0"/>
                        <a:pt x="583" y="151"/>
                        <a:pt x="397" y="352"/>
                      </a:cubicBezTo>
                      <a:cubicBezTo>
                        <a:pt x="174" y="595"/>
                        <a:pt x="69" y="928"/>
                        <a:pt x="21" y="1124"/>
                      </a:cubicBezTo>
                      <a:lnTo>
                        <a:pt x="21" y="1166"/>
                      </a:lnTo>
                      <a:lnTo>
                        <a:pt x="21" y="1192"/>
                      </a:lnTo>
                      <a:lnTo>
                        <a:pt x="0" y="1192"/>
                      </a:lnTo>
                      <a:lnTo>
                        <a:pt x="0" y="1214"/>
                      </a:lnTo>
                      <a:lnTo>
                        <a:pt x="0" y="1256"/>
                      </a:lnTo>
                      <a:lnTo>
                        <a:pt x="0" y="1298"/>
                      </a:lnTo>
                      <a:lnTo>
                        <a:pt x="21" y="1367"/>
                      </a:lnTo>
                      <a:lnTo>
                        <a:pt x="418" y="2710"/>
                      </a:lnTo>
                      <a:cubicBezTo>
                        <a:pt x="418" y="2710"/>
                        <a:pt x="742" y="3093"/>
                        <a:pt x="1197" y="3093"/>
                      </a:cubicBezTo>
                      <a:cubicBezTo>
                        <a:pt x="1369" y="3093"/>
                        <a:pt x="1561" y="3037"/>
                        <a:pt x="1761" y="2884"/>
                      </a:cubicBezTo>
                      <a:cubicBezTo>
                        <a:pt x="2157" y="2578"/>
                        <a:pt x="2337" y="1721"/>
                        <a:pt x="2205" y="992"/>
                      </a:cubicBezTo>
                      <a:cubicBezTo>
                        <a:pt x="2184" y="970"/>
                        <a:pt x="2184" y="949"/>
                        <a:pt x="2184" y="928"/>
                      </a:cubicBezTo>
                      <a:lnTo>
                        <a:pt x="2184" y="902"/>
                      </a:lnTo>
                      <a:cubicBezTo>
                        <a:pt x="2157" y="881"/>
                        <a:pt x="2157" y="859"/>
                        <a:pt x="2157" y="838"/>
                      </a:cubicBezTo>
                      <a:lnTo>
                        <a:pt x="2157" y="817"/>
                      </a:lnTo>
                      <a:cubicBezTo>
                        <a:pt x="2136" y="796"/>
                        <a:pt x="2136" y="796"/>
                        <a:pt x="2136" y="770"/>
                      </a:cubicBezTo>
                      <a:cubicBezTo>
                        <a:pt x="2136" y="748"/>
                        <a:pt x="2115" y="727"/>
                        <a:pt x="2115" y="706"/>
                      </a:cubicBezTo>
                      <a:cubicBezTo>
                        <a:pt x="2025" y="463"/>
                        <a:pt x="1919" y="267"/>
                        <a:pt x="1739" y="156"/>
                      </a:cubicBezTo>
                      <a:cubicBezTo>
                        <a:pt x="1697" y="109"/>
                        <a:pt x="1655" y="88"/>
                        <a:pt x="1607" y="66"/>
                      </a:cubicBezTo>
                      <a:cubicBezTo>
                        <a:pt x="1586" y="66"/>
                        <a:pt x="1565" y="66"/>
                        <a:pt x="1544" y="45"/>
                      </a:cubicBezTo>
                      <a:cubicBezTo>
                        <a:pt x="1523" y="45"/>
                        <a:pt x="1496" y="45"/>
                        <a:pt x="1496" y="24"/>
                      </a:cubicBezTo>
                      <a:cubicBezTo>
                        <a:pt x="1433" y="24"/>
                        <a:pt x="1390" y="24"/>
                        <a:pt x="1343" y="3"/>
                      </a:cubicBezTo>
                      <a:lnTo>
                        <a:pt x="1322" y="3"/>
                      </a:lnTo>
                      <a:cubicBezTo>
                        <a:pt x="1290" y="1"/>
                        <a:pt x="1258" y="0"/>
                        <a:pt x="1228" y="0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814;p51">
                  <a:extLst>
                    <a:ext uri="{FF2B5EF4-FFF2-40B4-BE49-F238E27FC236}">
                      <a16:creationId xmlns:a16="http://schemas.microsoft.com/office/drawing/2014/main" id="{F080637B-C6FD-CA7C-48E3-8893BC199494}"/>
                    </a:ext>
                  </a:extLst>
                </p:cNvPr>
                <p:cNvSpPr/>
                <p:nvPr/>
              </p:nvSpPr>
              <p:spPr>
                <a:xfrm>
                  <a:off x="-4622438" y="-781245"/>
                  <a:ext cx="332733" cy="42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914" extrusionOk="0">
                      <a:moveTo>
                        <a:pt x="487" y="1"/>
                      </a:moveTo>
                      <a:cubicBezTo>
                        <a:pt x="397" y="1"/>
                        <a:pt x="313" y="22"/>
                        <a:pt x="223" y="90"/>
                      </a:cubicBezTo>
                      <a:cubicBezTo>
                        <a:pt x="69" y="223"/>
                        <a:pt x="1" y="461"/>
                        <a:pt x="91" y="661"/>
                      </a:cubicBezTo>
                      <a:cubicBezTo>
                        <a:pt x="167" y="811"/>
                        <a:pt x="353" y="914"/>
                        <a:pt x="531" y="914"/>
                      </a:cubicBezTo>
                      <a:cubicBezTo>
                        <a:pt x="561" y="914"/>
                        <a:pt x="590" y="911"/>
                        <a:pt x="619" y="905"/>
                      </a:cubicBezTo>
                      <a:lnTo>
                        <a:pt x="709" y="154"/>
                      </a:lnTo>
                      <a:cubicBezTo>
                        <a:pt x="662" y="64"/>
                        <a:pt x="577" y="22"/>
                        <a:pt x="48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815;p51">
                  <a:extLst>
                    <a:ext uri="{FF2B5EF4-FFF2-40B4-BE49-F238E27FC236}">
                      <a16:creationId xmlns:a16="http://schemas.microsoft.com/office/drawing/2014/main" id="{DC5C84C1-9FE0-8CFC-88B2-9B58DC47A9CD}"/>
                    </a:ext>
                  </a:extLst>
                </p:cNvPr>
                <p:cNvSpPr/>
                <p:nvPr/>
              </p:nvSpPr>
              <p:spPr>
                <a:xfrm>
                  <a:off x="-4436385" y="-1297691"/>
                  <a:ext cx="1001478" cy="56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207" extrusionOk="0">
                      <a:moveTo>
                        <a:pt x="1207" y="0"/>
                      </a:moveTo>
                      <a:cubicBezTo>
                        <a:pt x="821" y="0"/>
                        <a:pt x="562" y="151"/>
                        <a:pt x="376" y="352"/>
                      </a:cubicBezTo>
                      <a:cubicBezTo>
                        <a:pt x="153" y="595"/>
                        <a:pt x="48" y="928"/>
                        <a:pt x="0" y="1124"/>
                      </a:cubicBezTo>
                      <a:cubicBezTo>
                        <a:pt x="92" y="1178"/>
                        <a:pt x="201" y="1207"/>
                        <a:pt x="311" y="1207"/>
                      </a:cubicBezTo>
                      <a:cubicBezTo>
                        <a:pt x="385" y="1207"/>
                        <a:pt x="459" y="1194"/>
                        <a:pt x="529" y="1166"/>
                      </a:cubicBezTo>
                      <a:cubicBezTo>
                        <a:pt x="751" y="1103"/>
                        <a:pt x="904" y="949"/>
                        <a:pt x="1058" y="770"/>
                      </a:cubicBezTo>
                      <a:cubicBezTo>
                        <a:pt x="1211" y="595"/>
                        <a:pt x="1343" y="373"/>
                        <a:pt x="1433" y="156"/>
                      </a:cubicBezTo>
                      <a:cubicBezTo>
                        <a:pt x="1454" y="241"/>
                        <a:pt x="1502" y="331"/>
                        <a:pt x="1544" y="421"/>
                      </a:cubicBezTo>
                      <a:cubicBezTo>
                        <a:pt x="1655" y="616"/>
                        <a:pt x="1851" y="796"/>
                        <a:pt x="2073" y="817"/>
                      </a:cubicBezTo>
                      <a:lnTo>
                        <a:pt x="2136" y="817"/>
                      </a:lnTo>
                      <a:cubicBezTo>
                        <a:pt x="2115" y="796"/>
                        <a:pt x="2115" y="796"/>
                        <a:pt x="2115" y="770"/>
                      </a:cubicBezTo>
                      <a:cubicBezTo>
                        <a:pt x="2115" y="748"/>
                        <a:pt x="2094" y="727"/>
                        <a:pt x="2094" y="706"/>
                      </a:cubicBezTo>
                      <a:cubicBezTo>
                        <a:pt x="2004" y="463"/>
                        <a:pt x="1898" y="267"/>
                        <a:pt x="1718" y="156"/>
                      </a:cubicBezTo>
                      <a:cubicBezTo>
                        <a:pt x="1676" y="109"/>
                        <a:pt x="1634" y="88"/>
                        <a:pt x="1586" y="66"/>
                      </a:cubicBezTo>
                      <a:cubicBezTo>
                        <a:pt x="1565" y="66"/>
                        <a:pt x="1544" y="66"/>
                        <a:pt x="1523" y="45"/>
                      </a:cubicBezTo>
                      <a:cubicBezTo>
                        <a:pt x="1502" y="45"/>
                        <a:pt x="1475" y="45"/>
                        <a:pt x="1475" y="24"/>
                      </a:cubicBezTo>
                      <a:cubicBezTo>
                        <a:pt x="1412" y="24"/>
                        <a:pt x="1369" y="24"/>
                        <a:pt x="1322" y="3"/>
                      </a:cubicBezTo>
                      <a:lnTo>
                        <a:pt x="1301" y="3"/>
                      </a:lnTo>
                      <a:cubicBezTo>
                        <a:pt x="1269" y="1"/>
                        <a:pt x="1237" y="0"/>
                        <a:pt x="1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816;p51">
                  <a:extLst>
                    <a:ext uri="{FF2B5EF4-FFF2-40B4-BE49-F238E27FC236}">
                      <a16:creationId xmlns:a16="http://schemas.microsoft.com/office/drawing/2014/main" id="{D7726964-C27A-EBFC-1412-D386ECF2D8C5}"/>
                    </a:ext>
                  </a:extLst>
                </p:cNvPr>
                <p:cNvSpPr/>
                <p:nvPr/>
              </p:nvSpPr>
              <p:spPr>
                <a:xfrm>
                  <a:off x="-3608755" y="8096285"/>
                  <a:ext cx="1836122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2031" extrusionOk="0">
                      <a:moveTo>
                        <a:pt x="0" y="1"/>
                      </a:moveTo>
                      <a:lnTo>
                        <a:pt x="217" y="2031"/>
                      </a:lnTo>
                      <a:lnTo>
                        <a:pt x="3918" y="2031"/>
                      </a:lnTo>
                      <a:cubicBezTo>
                        <a:pt x="3918" y="1740"/>
                        <a:pt x="3764" y="1502"/>
                        <a:pt x="3542" y="1370"/>
                      </a:cubicBezTo>
                      <a:cubicBezTo>
                        <a:pt x="3347" y="1212"/>
                        <a:pt x="3082" y="1169"/>
                        <a:pt x="2860" y="1106"/>
                      </a:cubicBezTo>
                      <a:cubicBezTo>
                        <a:pt x="2617" y="1058"/>
                        <a:pt x="2379" y="974"/>
                        <a:pt x="2178" y="815"/>
                      </a:cubicBezTo>
                      <a:cubicBezTo>
                        <a:pt x="1956" y="619"/>
                        <a:pt x="1850" y="334"/>
                        <a:pt x="1824" y="2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817;p51">
                  <a:extLst>
                    <a:ext uri="{FF2B5EF4-FFF2-40B4-BE49-F238E27FC236}">
                      <a16:creationId xmlns:a16="http://schemas.microsoft.com/office/drawing/2014/main" id="{106B38AC-667A-B2A9-2720-AE11809452B5}"/>
                    </a:ext>
                  </a:extLst>
                </p:cNvPr>
                <p:cNvSpPr/>
                <p:nvPr/>
              </p:nvSpPr>
              <p:spPr>
                <a:xfrm>
                  <a:off x="-6128670" y="8096285"/>
                  <a:ext cx="1900794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2031" extrusionOk="0">
                      <a:moveTo>
                        <a:pt x="460" y="1"/>
                      </a:moveTo>
                      <a:lnTo>
                        <a:pt x="0" y="2031"/>
                      </a:lnTo>
                      <a:lnTo>
                        <a:pt x="4029" y="2031"/>
                      </a:lnTo>
                      <a:cubicBezTo>
                        <a:pt x="4055" y="1740"/>
                        <a:pt x="3876" y="1502"/>
                        <a:pt x="3680" y="1370"/>
                      </a:cubicBezTo>
                      <a:cubicBezTo>
                        <a:pt x="3458" y="1212"/>
                        <a:pt x="3215" y="1169"/>
                        <a:pt x="2971" y="1106"/>
                      </a:cubicBezTo>
                      <a:cubicBezTo>
                        <a:pt x="2734" y="1058"/>
                        <a:pt x="2490" y="974"/>
                        <a:pt x="2311" y="815"/>
                      </a:cubicBezTo>
                      <a:cubicBezTo>
                        <a:pt x="2094" y="619"/>
                        <a:pt x="1962" y="334"/>
                        <a:pt x="1962" y="22"/>
                      </a:cubicBez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1818;p51">
                  <a:extLst>
                    <a:ext uri="{FF2B5EF4-FFF2-40B4-BE49-F238E27FC236}">
                      <a16:creationId xmlns:a16="http://schemas.microsoft.com/office/drawing/2014/main" id="{97A7BEBE-79A5-6B08-1B1B-B0A6738094CB}"/>
                    </a:ext>
                  </a:extLst>
                </p:cNvPr>
                <p:cNvSpPr/>
                <p:nvPr/>
              </p:nvSpPr>
              <p:spPr>
                <a:xfrm>
                  <a:off x="-6170848" y="2377887"/>
                  <a:ext cx="3778624" cy="581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3" h="12404" extrusionOk="0">
                      <a:moveTo>
                        <a:pt x="2776" y="0"/>
                      </a:moveTo>
                      <a:cubicBezTo>
                        <a:pt x="682" y="2929"/>
                        <a:pt x="0" y="12404"/>
                        <a:pt x="0" y="12404"/>
                      </a:cubicBezTo>
                      <a:lnTo>
                        <a:pt x="2998" y="12404"/>
                      </a:lnTo>
                      <a:lnTo>
                        <a:pt x="3590" y="8460"/>
                      </a:lnTo>
                      <a:lnTo>
                        <a:pt x="3791" y="6985"/>
                      </a:lnTo>
                      <a:lnTo>
                        <a:pt x="4098" y="8814"/>
                      </a:lnTo>
                      <a:lnTo>
                        <a:pt x="4716" y="12404"/>
                      </a:lnTo>
                      <a:lnTo>
                        <a:pt x="8063" y="12404"/>
                      </a:lnTo>
                      <a:lnTo>
                        <a:pt x="58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1819;p51">
                  <a:extLst>
                    <a:ext uri="{FF2B5EF4-FFF2-40B4-BE49-F238E27FC236}">
                      <a16:creationId xmlns:a16="http://schemas.microsoft.com/office/drawing/2014/main" id="{FC6E91E8-036F-882A-CA52-6A9A31BA1E97}"/>
                    </a:ext>
                  </a:extLst>
                </p:cNvPr>
                <p:cNvSpPr/>
                <p:nvPr/>
              </p:nvSpPr>
              <p:spPr>
                <a:xfrm>
                  <a:off x="-5851231" y="2563939"/>
                  <a:ext cx="1065682" cy="563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2028" extrusionOk="0">
                      <a:moveTo>
                        <a:pt x="2163" y="0"/>
                      </a:moveTo>
                      <a:cubicBezTo>
                        <a:pt x="1655" y="1475"/>
                        <a:pt x="952" y="4055"/>
                        <a:pt x="423" y="7952"/>
                      </a:cubicBezTo>
                      <a:cubicBezTo>
                        <a:pt x="111" y="10288"/>
                        <a:pt x="0" y="11986"/>
                        <a:pt x="0" y="12007"/>
                      </a:cubicBezTo>
                      <a:lnTo>
                        <a:pt x="111" y="12028"/>
                      </a:lnTo>
                      <a:cubicBezTo>
                        <a:pt x="111" y="12007"/>
                        <a:pt x="222" y="10288"/>
                        <a:pt x="529" y="7973"/>
                      </a:cubicBezTo>
                      <a:cubicBezTo>
                        <a:pt x="1058" y="4076"/>
                        <a:pt x="1766" y="1496"/>
                        <a:pt x="2274" y="42"/>
                      </a:cubicBezTo>
                      <a:lnTo>
                        <a:pt x="21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1820;p51">
                  <a:extLst>
                    <a:ext uri="{FF2B5EF4-FFF2-40B4-BE49-F238E27FC236}">
                      <a16:creationId xmlns:a16="http://schemas.microsoft.com/office/drawing/2014/main" id="{5D672379-FCD5-CE37-A8D5-A9250E80F09A}"/>
                    </a:ext>
                  </a:extLst>
                </p:cNvPr>
                <p:cNvSpPr/>
                <p:nvPr/>
              </p:nvSpPr>
              <p:spPr>
                <a:xfrm>
                  <a:off x="-6810083" y="1139260"/>
                  <a:ext cx="5027543" cy="3530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8" h="7534" extrusionOk="0">
                      <a:moveTo>
                        <a:pt x="0" y="0"/>
                      </a:moveTo>
                      <a:lnTo>
                        <a:pt x="0" y="7534"/>
                      </a:lnTo>
                      <a:lnTo>
                        <a:pt x="10728" y="7534"/>
                      </a:lnTo>
                      <a:lnTo>
                        <a:pt x="107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1821;p51">
                  <a:extLst>
                    <a:ext uri="{FF2B5EF4-FFF2-40B4-BE49-F238E27FC236}">
                      <a16:creationId xmlns:a16="http://schemas.microsoft.com/office/drawing/2014/main" id="{6CFD57FB-27A0-CCDC-BFFA-061A1EAB7F58}"/>
                    </a:ext>
                  </a:extLst>
                </p:cNvPr>
                <p:cNvSpPr/>
                <p:nvPr/>
              </p:nvSpPr>
              <p:spPr>
                <a:xfrm>
                  <a:off x="-6170848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35" y="1"/>
                      </a:moveTo>
                      <a:cubicBezTo>
                        <a:pt x="360" y="1"/>
                        <a:pt x="31" y="102"/>
                        <a:pt x="0" y="229"/>
                      </a:cubicBezTo>
                      <a:cubicBezTo>
                        <a:pt x="0" y="388"/>
                        <a:pt x="418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2" y="980"/>
                        <a:pt x="751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8" y="961"/>
                      </a:cubicBezTo>
                      <a:cubicBezTo>
                        <a:pt x="968" y="961"/>
                        <a:pt x="991" y="955"/>
                        <a:pt x="1015" y="938"/>
                      </a:cubicBezTo>
                      <a:cubicBezTo>
                        <a:pt x="1126" y="869"/>
                        <a:pt x="1126" y="229"/>
                        <a:pt x="973" y="97"/>
                      </a:cubicBezTo>
                      <a:cubicBezTo>
                        <a:pt x="911" y="29"/>
                        <a:pt x="780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1822;p51">
                  <a:extLst>
                    <a:ext uri="{FF2B5EF4-FFF2-40B4-BE49-F238E27FC236}">
                      <a16:creationId xmlns:a16="http://schemas.microsoft.com/office/drawing/2014/main" id="{26730FC8-C685-0AB6-80A9-A9061C75F028}"/>
                    </a:ext>
                  </a:extLst>
                </p:cNvPr>
                <p:cNvSpPr/>
                <p:nvPr/>
              </p:nvSpPr>
              <p:spPr>
                <a:xfrm>
                  <a:off x="-5809053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1823;p51">
                  <a:extLst>
                    <a:ext uri="{FF2B5EF4-FFF2-40B4-BE49-F238E27FC236}">
                      <a16:creationId xmlns:a16="http://schemas.microsoft.com/office/drawing/2014/main" id="{C1ADBFCE-AEA9-ABAC-E50B-55389435B6FF}"/>
                    </a:ext>
                  </a:extLst>
                </p:cNvPr>
                <p:cNvSpPr/>
                <p:nvPr/>
              </p:nvSpPr>
              <p:spPr>
                <a:xfrm>
                  <a:off x="-5923403" y="1180969"/>
                  <a:ext cx="6279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482" extrusionOk="0">
                      <a:moveTo>
                        <a:pt x="70" y="1"/>
                      </a:moveTo>
                      <a:lnTo>
                        <a:pt x="1" y="43"/>
                      </a:lnTo>
                      <a:cubicBezTo>
                        <a:pt x="49" y="239"/>
                        <a:pt x="70" y="482"/>
                        <a:pt x="70" y="482"/>
                      </a:cubicBezTo>
                      <a:lnTo>
                        <a:pt x="133" y="461"/>
                      </a:lnTo>
                      <a:cubicBezTo>
                        <a:pt x="133" y="440"/>
                        <a:pt x="112" y="218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1824;p51">
                  <a:extLst>
                    <a:ext uri="{FF2B5EF4-FFF2-40B4-BE49-F238E27FC236}">
                      <a16:creationId xmlns:a16="http://schemas.microsoft.com/office/drawing/2014/main" id="{337DABE6-5061-2841-6DDE-700402F21B91}"/>
                    </a:ext>
                  </a:extLst>
                </p:cNvPr>
                <p:cNvSpPr/>
                <p:nvPr/>
              </p:nvSpPr>
              <p:spPr>
                <a:xfrm>
                  <a:off x="-2939995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42" y="1"/>
                      </a:moveTo>
                      <a:cubicBezTo>
                        <a:pt x="363" y="1"/>
                        <a:pt x="41" y="102"/>
                        <a:pt x="27" y="229"/>
                      </a:cubicBezTo>
                      <a:cubicBezTo>
                        <a:pt x="0" y="388"/>
                        <a:pt x="423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8" y="980"/>
                        <a:pt x="772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9" y="961"/>
                      </a:cubicBezTo>
                      <a:cubicBezTo>
                        <a:pt x="969" y="961"/>
                        <a:pt x="991" y="955"/>
                        <a:pt x="1016" y="938"/>
                      </a:cubicBezTo>
                      <a:cubicBezTo>
                        <a:pt x="1127" y="869"/>
                        <a:pt x="1127" y="229"/>
                        <a:pt x="994" y="97"/>
                      </a:cubicBezTo>
                      <a:cubicBezTo>
                        <a:pt x="925" y="29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1825;p51">
                  <a:extLst>
                    <a:ext uri="{FF2B5EF4-FFF2-40B4-BE49-F238E27FC236}">
                      <a16:creationId xmlns:a16="http://schemas.microsoft.com/office/drawing/2014/main" id="{6D52DFC4-F58B-E318-A10A-96E7219B2CFB}"/>
                    </a:ext>
                  </a:extLst>
                </p:cNvPr>
                <p:cNvSpPr/>
                <p:nvPr/>
              </p:nvSpPr>
              <p:spPr>
                <a:xfrm>
                  <a:off x="-2588041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1826;p51">
                  <a:extLst>
                    <a:ext uri="{FF2B5EF4-FFF2-40B4-BE49-F238E27FC236}">
                      <a16:creationId xmlns:a16="http://schemas.microsoft.com/office/drawing/2014/main" id="{6D642F0B-CCA6-728B-4F40-E3846D480005}"/>
                    </a:ext>
                  </a:extLst>
                </p:cNvPr>
                <p:cNvSpPr/>
                <p:nvPr/>
              </p:nvSpPr>
              <p:spPr>
                <a:xfrm>
                  <a:off x="-2701922" y="1180969"/>
                  <a:ext cx="5248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2" extrusionOk="0">
                      <a:moveTo>
                        <a:pt x="48" y="1"/>
                      </a:moveTo>
                      <a:lnTo>
                        <a:pt x="0" y="43"/>
                      </a:lnTo>
                      <a:cubicBezTo>
                        <a:pt x="48" y="239"/>
                        <a:pt x="69" y="482"/>
                        <a:pt x="69" y="482"/>
                      </a:cubicBezTo>
                      <a:lnTo>
                        <a:pt x="111" y="461"/>
                      </a:lnTo>
                      <a:cubicBezTo>
                        <a:pt x="111" y="440"/>
                        <a:pt x="90" y="218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1827;p51">
                  <a:extLst>
                    <a:ext uri="{FF2B5EF4-FFF2-40B4-BE49-F238E27FC236}">
                      <a16:creationId xmlns:a16="http://schemas.microsoft.com/office/drawing/2014/main" id="{83C3B9F3-AC55-0C4B-0436-3AEC1D08177C}"/>
                    </a:ext>
                  </a:extLst>
                </p:cNvPr>
                <p:cNvSpPr/>
                <p:nvPr/>
              </p:nvSpPr>
              <p:spPr>
                <a:xfrm>
                  <a:off x="-4488405" y="-729226"/>
                  <a:ext cx="146684" cy="12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5" extrusionOk="0">
                      <a:moveTo>
                        <a:pt x="0" y="1"/>
                      </a:moveTo>
                      <a:lnTo>
                        <a:pt x="0" y="43"/>
                      </a:lnTo>
                      <a:cubicBezTo>
                        <a:pt x="69" y="43"/>
                        <a:pt x="132" y="64"/>
                        <a:pt x="180" y="112"/>
                      </a:cubicBezTo>
                      <a:cubicBezTo>
                        <a:pt x="243" y="133"/>
                        <a:pt x="264" y="196"/>
                        <a:pt x="264" y="265"/>
                      </a:cubicBezTo>
                      <a:lnTo>
                        <a:pt x="312" y="265"/>
                      </a:lnTo>
                      <a:cubicBezTo>
                        <a:pt x="312" y="196"/>
                        <a:pt x="264" y="112"/>
                        <a:pt x="222" y="64"/>
                      </a:cubicBezTo>
                      <a:cubicBezTo>
                        <a:pt x="159" y="22"/>
                        <a:pt x="9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1828;p51">
                  <a:extLst>
                    <a:ext uri="{FF2B5EF4-FFF2-40B4-BE49-F238E27FC236}">
                      <a16:creationId xmlns:a16="http://schemas.microsoft.com/office/drawing/2014/main" id="{C0A390E1-C140-132D-4646-471062E27E3A}"/>
                    </a:ext>
                  </a:extLst>
                </p:cNvPr>
                <p:cNvSpPr/>
                <p:nvPr/>
              </p:nvSpPr>
              <p:spPr>
                <a:xfrm>
                  <a:off x="-3980860" y="-233400"/>
                  <a:ext cx="359914" cy="16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4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2" y="153"/>
                        <a:pt x="154" y="307"/>
                        <a:pt x="308" y="328"/>
                      </a:cubicBezTo>
                      <a:cubicBezTo>
                        <a:pt x="348" y="340"/>
                        <a:pt x="391" y="346"/>
                        <a:pt x="435" y="346"/>
                      </a:cubicBezTo>
                      <a:cubicBezTo>
                        <a:pt x="559" y="346"/>
                        <a:pt x="689" y="299"/>
                        <a:pt x="768" y="21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1829;p51">
                <a:extLst>
                  <a:ext uri="{FF2B5EF4-FFF2-40B4-BE49-F238E27FC236}">
                    <a16:creationId xmlns:a16="http://schemas.microsoft.com/office/drawing/2014/main" id="{86EA9A91-74BE-D699-CC52-930B3BE2A12A}"/>
                  </a:ext>
                </a:extLst>
              </p:cNvPr>
              <p:cNvGrpSpPr/>
              <p:nvPr/>
            </p:nvGrpSpPr>
            <p:grpSpPr>
              <a:xfrm>
                <a:off x="-1949281" y="1820326"/>
                <a:ext cx="1051808" cy="229363"/>
                <a:chOff x="4002795" y="1877329"/>
                <a:chExt cx="345546" cy="75352"/>
              </a:xfrm>
            </p:grpSpPr>
            <p:sp>
              <p:nvSpPr>
                <p:cNvPr id="44" name="Google Shape;1830;p51">
                  <a:extLst>
                    <a:ext uri="{FF2B5EF4-FFF2-40B4-BE49-F238E27FC236}">
                      <a16:creationId xmlns:a16="http://schemas.microsoft.com/office/drawing/2014/main" id="{676BA55A-B546-A63E-50A6-8ADED4371C83}"/>
                    </a:ext>
                  </a:extLst>
                </p:cNvPr>
                <p:cNvSpPr/>
                <p:nvPr/>
              </p:nvSpPr>
              <p:spPr>
                <a:xfrm>
                  <a:off x="4002795" y="1877329"/>
                  <a:ext cx="345546" cy="7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" h="2180" extrusionOk="0">
                      <a:moveTo>
                        <a:pt x="0" y="0"/>
                      </a:moveTo>
                      <a:lnTo>
                        <a:pt x="0" y="2179"/>
                      </a:lnTo>
                      <a:lnTo>
                        <a:pt x="9996" y="2179"/>
                      </a:lnTo>
                      <a:lnTo>
                        <a:pt x="99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831;p51">
                  <a:extLst>
                    <a:ext uri="{FF2B5EF4-FFF2-40B4-BE49-F238E27FC236}">
                      <a16:creationId xmlns:a16="http://schemas.microsoft.com/office/drawing/2014/main" id="{E7F3A233-CFFF-42F6-6551-53502EDCC277}"/>
                    </a:ext>
                  </a:extLst>
                </p:cNvPr>
                <p:cNvSpPr/>
                <p:nvPr/>
              </p:nvSpPr>
              <p:spPr>
                <a:xfrm>
                  <a:off x="4270785" y="1897619"/>
                  <a:ext cx="21569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005" extrusionOk="0">
                      <a:moveTo>
                        <a:pt x="559" y="0"/>
                      </a:moveTo>
                      <a:lnTo>
                        <a:pt x="1" y="595"/>
                      </a:lnTo>
                      <a:lnTo>
                        <a:pt x="559" y="1005"/>
                      </a:lnTo>
                      <a:lnTo>
                        <a:pt x="623" y="948"/>
                      </a:lnTo>
                      <a:lnTo>
                        <a:pt x="121" y="595"/>
                      </a:lnTo>
                      <a:lnTo>
                        <a:pt x="623" y="64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832;p51">
                  <a:extLst>
                    <a:ext uri="{FF2B5EF4-FFF2-40B4-BE49-F238E27FC236}">
                      <a16:creationId xmlns:a16="http://schemas.microsoft.com/office/drawing/2014/main" id="{9098C9EE-E78A-CEB2-BFE1-93BC0300AE40}"/>
                    </a:ext>
                  </a:extLst>
                </p:cNvPr>
                <p:cNvSpPr/>
                <p:nvPr/>
              </p:nvSpPr>
              <p:spPr>
                <a:xfrm>
                  <a:off x="4254401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595" y="0"/>
                      </a:moveTo>
                      <a:lnTo>
                        <a:pt x="1" y="595"/>
                      </a:lnTo>
                      <a:lnTo>
                        <a:pt x="595" y="1005"/>
                      </a:lnTo>
                      <a:lnTo>
                        <a:pt x="651" y="948"/>
                      </a:lnTo>
                      <a:lnTo>
                        <a:pt x="149" y="595"/>
                      </a:lnTo>
                      <a:lnTo>
                        <a:pt x="651" y="64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833;p51">
                  <a:extLst>
                    <a:ext uri="{FF2B5EF4-FFF2-40B4-BE49-F238E27FC236}">
                      <a16:creationId xmlns:a16="http://schemas.microsoft.com/office/drawing/2014/main" id="{ED6A47C8-EAAE-7EE9-7A57-61E5354E8571}"/>
                    </a:ext>
                  </a:extLst>
                </p:cNvPr>
                <p:cNvSpPr/>
                <p:nvPr/>
              </p:nvSpPr>
              <p:spPr>
                <a:xfrm>
                  <a:off x="4055854" y="1885970"/>
                  <a:ext cx="19356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1668" extrusionOk="0">
                      <a:moveTo>
                        <a:pt x="305" y="0"/>
                      </a:moveTo>
                      <a:cubicBezTo>
                        <a:pt x="264" y="0"/>
                        <a:pt x="226" y="22"/>
                        <a:pt x="205" y="47"/>
                      </a:cubicBezTo>
                      <a:cubicBezTo>
                        <a:pt x="149" y="76"/>
                        <a:pt x="85" y="160"/>
                        <a:pt x="85" y="252"/>
                      </a:cubicBezTo>
                      <a:cubicBezTo>
                        <a:pt x="57" y="309"/>
                        <a:pt x="85" y="401"/>
                        <a:pt x="85" y="458"/>
                      </a:cubicBezTo>
                      <a:cubicBezTo>
                        <a:pt x="120" y="514"/>
                        <a:pt x="120" y="542"/>
                        <a:pt x="120" y="578"/>
                      </a:cubicBezTo>
                      <a:cubicBezTo>
                        <a:pt x="120" y="691"/>
                        <a:pt x="85" y="783"/>
                        <a:pt x="0" y="811"/>
                      </a:cubicBezTo>
                      <a:lnTo>
                        <a:pt x="28" y="896"/>
                      </a:lnTo>
                      <a:lnTo>
                        <a:pt x="57" y="896"/>
                      </a:lnTo>
                      <a:cubicBezTo>
                        <a:pt x="85" y="932"/>
                        <a:pt x="120" y="932"/>
                        <a:pt x="120" y="960"/>
                      </a:cubicBezTo>
                      <a:lnTo>
                        <a:pt x="120" y="1108"/>
                      </a:lnTo>
                      <a:lnTo>
                        <a:pt x="120" y="1137"/>
                      </a:lnTo>
                      <a:cubicBezTo>
                        <a:pt x="85" y="1314"/>
                        <a:pt x="120" y="1427"/>
                        <a:pt x="177" y="1519"/>
                      </a:cubicBezTo>
                      <a:cubicBezTo>
                        <a:pt x="234" y="1604"/>
                        <a:pt x="326" y="1667"/>
                        <a:pt x="439" y="1667"/>
                      </a:cubicBezTo>
                      <a:cubicBezTo>
                        <a:pt x="474" y="1667"/>
                        <a:pt x="531" y="1667"/>
                        <a:pt x="559" y="1639"/>
                      </a:cubicBezTo>
                      <a:lnTo>
                        <a:pt x="531" y="1547"/>
                      </a:lnTo>
                      <a:cubicBezTo>
                        <a:pt x="498" y="1567"/>
                        <a:pt x="459" y="1576"/>
                        <a:pt x="421" y="1576"/>
                      </a:cubicBezTo>
                      <a:cubicBezTo>
                        <a:pt x="352" y="1576"/>
                        <a:pt x="285" y="1545"/>
                        <a:pt x="262" y="1490"/>
                      </a:cubicBezTo>
                      <a:cubicBezTo>
                        <a:pt x="205" y="1398"/>
                        <a:pt x="177" y="1285"/>
                        <a:pt x="205" y="1137"/>
                      </a:cubicBezTo>
                      <a:lnTo>
                        <a:pt x="205" y="932"/>
                      </a:lnTo>
                      <a:cubicBezTo>
                        <a:pt x="177" y="896"/>
                        <a:pt x="149" y="868"/>
                        <a:pt x="120" y="840"/>
                      </a:cubicBezTo>
                      <a:cubicBezTo>
                        <a:pt x="177" y="783"/>
                        <a:pt x="205" y="663"/>
                        <a:pt x="205" y="578"/>
                      </a:cubicBezTo>
                      <a:cubicBezTo>
                        <a:pt x="205" y="542"/>
                        <a:pt x="205" y="486"/>
                        <a:pt x="177" y="458"/>
                      </a:cubicBezTo>
                      <a:cubicBezTo>
                        <a:pt x="177" y="366"/>
                        <a:pt x="149" y="309"/>
                        <a:pt x="177" y="252"/>
                      </a:cubicBezTo>
                      <a:cubicBezTo>
                        <a:pt x="177" y="189"/>
                        <a:pt x="205" y="132"/>
                        <a:pt x="262" y="104"/>
                      </a:cubicBezTo>
                      <a:cubicBezTo>
                        <a:pt x="262" y="90"/>
                        <a:pt x="271" y="83"/>
                        <a:pt x="283" y="83"/>
                      </a:cubicBezTo>
                      <a:cubicBezTo>
                        <a:pt x="296" y="83"/>
                        <a:pt x="311" y="90"/>
                        <a:pt x="326" y="104"/>
                      </a:cubicBezTo>
                      <a:lnTo>
                        <a:pt x="354" y="12"/>
                      </a:lnTo>
                      <a:cubicBezTo>
                        <a:pt x="338" y="4"/>
                        <a:pt x="321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834;p51">
                  <a:extLst>
                    <a:ext uri="{FF2B5EF4-FFF2-40B4-BE49-F238E27FC236}">
                      <a16:creationId xmlns:a16="http://schemas.microsoft.com/office/drawing/2014/main" id="{09FB6F20-3DA2-C12E-C649-6FF3A273911A}"/>
                    </a:ext>
                  </a:extLst>
                </p:cNvPr>
                <p:cNvSpPr/>
                <p:nvPr/>
              </p:nvSpPr>
              <p:spPr>
                <a:xfrm>
                  <a:off x="4034319" y="1888563"/>
                  <a:ext cx="9333" cy="5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501" extrusionOk="0">
                      <a:moveTo>
                        <a:pt x="213" y="1"/>
                      </a:moveTo>
                      <a:cubicBezTo>
                        <a:pt x="1" y="467"/>
                        <a:pt x="1" y="1033"/>
                        <a:pt x="177" y="1500"/>
                      </a:cubicBezTo>
                      <a:lnTo>
                        <a:pt x="269" y="1472"/>
                      </a:lnTo>
                      <a:cubicBezTo>
                        <a:pt x="93" y="1033"/>
                        <a:pt x="93" y="503"/>
                        <a:pt x="269" y="29"/>
                      </a:cubicBezTo>
                      <a:lnTo>
                        <a:pt x="2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835;p51">
                  <a:extLst>
                    <a:ext uri="{FF2B5EF4-FFF2-40B4-BE49-F238E27FC236}">
                      <a16:creationId xmlns:a16="http://schemas.microsoft.com/office/drawing/2014/main" id="{1CD9C515-3121-0ACC-FC56-D44BD3EDF7F0}"/>
                    </a:ext>
                  </a:extLst>
                </p:cNvPr>
                <p:cNvSpPr/>
                <p:nvPr/>
              </p:nvSpPr>
              <p:spPr>
                <a:xfrm>
                  <a:off x="4303311" y="1885970"/>
                  <a:ext cx="19598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668" extrusionOk="0">
                      <a:moveTo>
                        <a:pt x="256" y="0"/>
                      </a:moveTo>
                      <a:cubicBezTo>
                        <a:pt x="243" y="0"/>
                        <a:pt x="229" y="4"/>
                        <a:pt x="213" y="12"/>
                      </a:cubicBezTo>
                      <a:lnTo>
                        <a:pt x="241" y="104"/>
                      </a:lnTo>
                      <a:cubicBezTo>
                        <a:pt x="255" y="90"/>
                        <a:pt x="262" y="83"/>
                        <a:pt x="269" y="83"/>
                      </a:cubicBezTo>
                      <a:cubicBezTo>
                        <a:pt x="276" y="83"/>
                        <a:pt x="283" y="90"/>
                        <a:pt x="298" y="104"/>
                      </a:cubicBezTo>
                      <a:cubicBezTo>
                        <a:pt x="354" y="132"/>
                        <a:pt x="390" y="189"/>
                        <a:pt x="390" y="252"/>
                      </a:cubicBezTo>
                      <a:lnTo>
                        <a:pt x="390" y="458"/>
                      </a:lnTo>
                      <a:cubicBezTo>
                        <a:pt x="354" y="486"/>
                        <a:pt x="354" y="542"/>
                        <a:pt x="354" y="578"/>
                      </a:cubicBezTo>
                      <a:cubicBezTo>
                        <a:pt x="354" y="663"/>
                        <a:pt x="390" y="783"/>
                        <a:pt x="446" y="840"/>
                      </a:cubicBezTo>
                      <a:cubicBezTo>
                        <a:pt x="390" y="868"/>
                        <a:pt x="390" y="896"/>
                        <a:pt x="354" y="932"/>
                      </a:cubicBezTo>
                      <a:cubicBezTo>
                        <a:pt x="326" y="988"/>
                        <a:pt x="354" y="1073"/>
                        <a:pt x="354" y="1137"/>
                      </a:cubicBezTo>
                      <a:cubicBezTo>
                        <a:pt x="390" y="1285"/>
                        <a:pt x="354" y="1398"/>
                        <a:pt x="298" y="1490"/>
                      </a:cubicBezTo>
                      <a:cubicBezTo>
                        <a:pt x="261" y="1545"/>
                        <a:pt x="198" y="1576"/>
                        <a:pt x="135" y="1576"/>
                      </a:cubicBezTo>
                      <a:cubicBezTo>
                        <a:pt x="100" y="1576"/>
                        <a:pt x="66" y="1567"/>
                        <a:pt x="36" y="1547"/>
                      </a:cubicBezTo>
                      <a:lnTo>
                        <a:pt x="0" y="1639"/>
                      </a:lnTo>
                      <a:cubicBezTo>
                        <a:pt x="36" y="1667"/>
                        <a:pt x="92" y="1667"/>
                        <a:pt x="121" y="1667"/>
                      </a:cubicBezTo>
                      <a:cubicBezTo>
                        <a:pt x="213" y="1667"/>
                        <a:pt x="326" y="1604"/>
                        <a:pt x="390" y="1519"/>
                      </a:cubicBezTo>
                      <a:cubicBezTo>
                        <a:pt x="446" y="1427"/>
                        <a:pt x="474" y="1314"/>
                        <a:pt x="446" y="1137"/>
                      </a:cubicBezTo>
                      <a:lnTo>
                        <a:pt x="446" y="1108"/>
                      </a:lnTo>
                      <a:lnTo>
                        <a:pt x="446" y="960"/>
                      </a:lnTo>
                      <a:cubicBezTo>
                        <a:pt x="446" y="932"/>
                        <a:pt x="474" y="932"/>
                        <a:pt x="503" y="896"/>
                      </a:cubicBezTo>
                      <a:lnTo>
                        <a:pt x="531" y="896"/>
                      </a:lnTo>
                      <a:lnTo>
                        <a:pt x="566" y="811"/>
                      </a:lnTo>
                      <a:lnTo>
                        <a:pt x="531" y="811"/>
                      </a:lnTo>
                      <a:cubicBezTo>
                        <a:pt x="474" y="783"/>
                        <a:pt x="446" y="691"/>
                        <a:pt x="446" y="578"/>
                      </a:cubicBezTo>
                      <a:cubicBezTo>
                        <a:pt x="446" y="542"/>
                        <a:pt x="446" y="514"/>
                        <a:pt x="474" y="458"/>
                      </a:cubicBezTo>
                      <a:lnTo>
                        <a:pt x="474" y="252"/>
                      </a:lnTo>
                      <a:cubicBezTo>
                        <a:pt x="474" y="160"/>
                        <a:pt x="418" y="76"/>
                        <a:pt x="354" y="47"/>
                      </a:cubicBezTo>
                      <a:cubicBezTo>
                        <a:pt x="314" y="22"/>
                        <a:pt x="288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836;p51">
                  <a:extLst>
                    <a:ext uri="{FF2B5EF4-FFF2-40B4-BE49-F238E27FC236}">
                      <a16:creationId xmlns:a16="http://schemas.microsoft.com/office/drawing/2014/main" id="{DA6106C5-CF73-51C8-F1D1-F68B4183AF8A}"/>
                    </a:ext>
                  </a:extLst>
                </p:cNvPr>
                <p:cNvSpPr/>
                <p:nvPr/>
              </p:nvSpPr>
              <p:spPr>
                <a:xfrm>
                  <a:off x="4167847" y="1898587"/>
                  <a:ext cx="21534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21" extrusionOk="0">
                      <a:moveTo>
                        <a:pt x="531" y="93"/>
                      </a:moveTo>
                      <a:lnTo>
                        <a:pt x="531" y="828"/>
                      </a:lnTo>
                      <a:lnTo>
                        <a:pt x="92" y="828"/>
                      </a:lnTo>
                      <a:lnTo>
                        <a:pt x="92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623" y="920"/>
                      </a:lnTo>
                      <a:lnTo>
                        <a:pt x="6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837;p51">
                  <a:extLst>
                    <a:ext uri="{FF2B5EF4-FFF2-40B4-BE49-F238E27FC236}">
                      <a16:creationId xmlns:a16="http://schemas.microsoft.com/office/drawing/2014/main" id="{8985DACA-8750-60F9-9BA2-5E59C1D68382}"/>
                    </a:ext>
                  </a:extLst>
                </p:cNvPr>
                <p:cNvSpPr/>
                <p:nvPr/>
              </p:nvSpPr>
              <p:spPr>
                <a:xfrm>
                  <a:off x="4128235" y="1898587"/>
                  <a:ext cx="29622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21" extrusionOk="0">
                      <a:moveTo>
                        <a:pt x="764" y="93"/>
                      </a:moveTo>
                      <a:lnTo>
                        <a:pt x="764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856" y="920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838;p51">
                  <a:extLst>
                    <a:ext uri="{FF2B5EF4-FFF2-40B4-BE49-F238E27FC236}">
                      <a16:creationId xmlns:a16="http://schemas.microsoft.com/office/drawing/2014/main" id="{FAB02288-4D98-1FDC-3988-1008801C822F}"/>
                    </a:ext>
                  </a:extLst>
                </p:cNvPr>
                <p:cNvSpPr/>
                <p:nvPr/>
              </p:nvSpPr>
              <p:spPr>
                <a:xfrm>
                  <a:off x="4086410" y="1898587"/>
                  <a:ext cx="32560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21" extrusionOk="0">
                      <a:moveTo>
                        <a:pt x="856" y="93"/>
                      </a:moveTo>
                      <a:lnTo>
                        <a:pt x="856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941" y="920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839;p51">
                  <a:extLst>
                    <a:ext uri="{FF2B5EF4-FFF2-40B4-BE49-F238E27FC236}">
                      <a16:creationId xmlns:a16="http://schemas.microsoft.com/office/drawing/2014/main" id="{F899275E-43EE-417A-FEF5-6891CE888811}"/>
                    </a:ext>
                  </a:extLst>
                </p:cNvPr>
                <p:cNvSpPr/>
                <p:nvPr/>
              </p:nvSpPr>
              <p:spPr>
                <a:xfrm>
                  <a:off x="4223844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326" y="92"/>
                      </a:moveTo>
                      <a:cubicBezTo>
                        <a:pt x="446" y="92"/>
                        <a:pt x="566" y="269"/>
                        <a:pt x="566" y="503"/>
                      </a:cubicBezTo>
                      <a:cubicBezTo>
                        <a:pt x="566" y="708"/>
                        <a:pt x="446" y="913"/>
                        <a:pt x="326" y="913"/>
                      </a:cubicBezTo>
                      <a:cubicBezTo>
                        <a:pt x="177" y="913"/>
                        <a:pt x="92" y="708"/>
                        <a:pt x="92" y="503"/>
                      </a:cubicBezTo>
                      <a:cubicBezTo>
                        <a:pt x="92" y="269"/>
                        <a:pt x="177" y="92"/>
                        <a:pt x="326" y="92"/>
                      </a:cubicBezTo>
                      <a:close/>
                      <a:moveTo>
                        <a:pt x="326" y="0"/>
                      </a:moveTo>
                      <a:cubicBezTo>
                        <a:pt x="149" y="0"/>
                        <a:pt x="0" y="205"/>
                        <a:pt x="0" y="503"/>
                      </a:cubicBezTo>
                      <a:cubicBezTo>
                        <a:pt x="0" y="771"/>
                        <a:pt x="149" y="1005"/>
                        <a:pt x="326" y="1005"/>
                      </a:cubicBezTo>
                      <a:cubicBezTo>
                        <a:pt x="503" y="1005"/>
                        <a:pt x="651" y="771"/>
                        <a:pt x="651" y="503"/>
                      </a:cubicBezTo>
                      <a:cubicBezTo>
                        <a:pt x="651" y="205"/>
                        <a:pt x="503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840;p51">
                  <a:extLst>
                    <a:ext uri="{FF2B5EF4-FFF2-40B4-BE49-F238E27FC236}">
                      <a16:creationId xmlns:a16="http://schemas.microsoft.com/office/drawing/2014/main" id="{F553EA81-3E42-5CAE-DF29-ADC573A3CCE8}"/>
                    </a:ext>
                  </a:extLst>
                </p:cNvPr>
                <p:cNvSpPr/>
                <p:nvPr/>
              </p:nvSpPr>
              <p:spPr>
                <a:xfrm>
                  <a:off x="4200616" y="1899831"/>
                  <a:ext cx="2973" cy="3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885" extrusionOk="0">
                      <a:moveTo>
                        <a:pt x="0" y="0"/>
                      </a:moveTo>
                      <a:lnTo>
                        <a:pt x="0" y="884"/>
                      </a:lnTo>
                      <a:lnTo>
                        <a:pt x="85" y="884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1841;p51">
                <a:extLst>
                  <a:ext uri="{FF2B5EF4-FFF2-40B4-BE49-F238E27FC236}">
                    <a16:creationId xmlns:a16="http://schemas.microsoft.com/office/drawing/2014/main" id="{ACED0E46-77EC-9357-C5F8-F30583A66DEF}"/>
                  </a:ext>
                </a:extLst>
              </p:cNvPr>
              <p:cNvGrpSpPr/>
              <p:nvPr/>
            </p:nvGrpSpPr>
            <p:grpSpPr>
              <a:xfrm>
                <a:off x="-2025807" y="2235105"/>
                <a:ext cx="1184014" cy="258193"/>
                <a:chOff x="3734768" y="858742"/>
                <a:chExt cx="1184014" cy="258193"/>
              </a:xfrm>
            </p:grpSpPr>
            <p:grpSp>
              <p:nvGrpSpPr>
                <p:cNvPr id="28" name="Google Shape;1842;p51">
                  <a:extLst>
                    <a:ext uri="{FF2B5EF4-FFF2-40B4-BE49-F238E27FC236}">
                      <a16:creationId xmlns:a16="http://schemas.microsoft.com/office/drawing/2014/main" id="{7A1B12CC-7509-F87F-A4CF-FDE2BD21D99F}"/>
                    </a:ext>
                  </a:extLst>
                </p:cNvPr>
                <p:cNvGrpSpPr/>
                <p:nvPr/>
              </p:nvGrpSpPr>
              <p:grpSpPr>
                <a:xfrm>
                  <a:off x="3734768" y="858742"/>
                  <a:ext cx="1184014" cy="258193"/>
                  <a:chOff x="4002795" y="1877329"/>
                  <a:chExt cx="345546" cy="75352"/>
                </a:xfrm>
              </p:grpSpPr>
              <p:sp>
                <p:nvSpPr>
                  <p:cNvPr id="38" name="Google Shape;1843;p51">
                    <a:extLst>
                      <a:ext uri="{FF2B5EF4-FFF2-40B4-BE49-F238E27FC236}">
                        <a16:creationId xmlns:a16="http://schemas.microsoft.com/office/drawing/2014/main" id="{D656033B-23F8-27DB-C56D-4665C3C2DCE4}"/>
                      </a:ext>
                    </a:extLst>
                  </p:cNvPr>
                  <p:cNvSpPr/>
                  <p:nvPr/>
                </p:nvSpPr>
                <p:spPr>
                  <a:xfrm>
                    <a:off x="4002795" y="1877329"/>
                    <a:ext cx="345546" cy="75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7" h="2180" extrusionOk="0">
                        <a:moveTo>
                          <a:pt x="0" y="0"/>
                        </a:moveTo>
                        <a:lnTo>
                          <a:pt x="0" y="2179"/>
                        </a:lnTo>
                        <a:lnTo>
                          <a:pt x="9996" y="2179"/>
                        </a:lnTo>
                        <a:lnTo>
                          <a:pt x="999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1844;p51">
                    <a:extLst>
                      <a:ext uri="{FF2B5EF4-FFF2-40B4-BE49-F238E27FC236}">
                        <a16:creationId xmlns:a16="http://schemas.microsoft.com/office/drawing/2014/main" id="{4CD9DF7D-D283-03A3-BD55-5E51EB62F308}"/>
                      </a:ext>
                    </a:extLst>
                  </p:cNvPr>
                  <p:cNvSpPr/>
                  <p:nvPr/>
                </p:nvSpPr>
                <p:spPr>
                  <a:xfrm>
                    <a:off x="4270785" y="1897619"/>
                    <a:ext cx="21569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" h="1005" extrusionOk="0">
                        <a:moveTo>
                          <a:pt x="559" y="0"/>
                        </a:moveTo>
                        <a:lnTo>
                          <a:pt x="1" y="595"/>
                        </a:lnTo>
                        <a:lnTo>
                          <a:pt x="559" y="1005"/>
                        </a:lnTo>
                        <a:lnTo>
                          <a:pt x="623" y="948"/>
                        </a:lnTo>
                        <a:lnTo>
                          <a:pt x="121" y="595"/>
                        </a:lnTo>
                        <a:lnTo>
                          <a:pt x="623" y="64"/>
                        </a:lnTo>
                        <a:lnTo>
                          <a:pt x="5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1845;p51">
                    <a:extLst>
                      <a:ext uri="{FF2B5EF4-FFF2-40B4-BE49-F238E27FC236}">
                        <a16:creationId xmlns:a16="http://schemas.microsoft.com/office/drawing/2014/main" id="{D5E80E23-24B9-C9CB-66E5-6C069B1FEDF9}"/>
                      </a:ext>
                    </a:extLst>
                  </p:cNvPr>
                  <p:cNvSpPr/>
                  <p:nvPr/>
                </p:nvSpPr>
                <p:spPr>
                  <a:xfrm>
                    <a:off x="4254401" y="1897619"/>
                    <a:ext cx="22536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005" extrusionOk="0">
                        <a:moveTo>
                          <a:pt x="595" y="0"/>
                        </a:moveTo>
                        <a:lnTo>
                          <a:pt x="1" y="595"/>
                        </a:lnTo>
                        <a:lnTo>
                          <a:pt x="595" y="1005"/>
                        </a:lnTo>
                        <a:lnTo>
                          <a:pt x="651" y="948"/>
                        </a:lnTo>
                        <a:lnTo>
                          <a:pt x="149" y="595"/>
                        </a:lnTo>
                        <a:lnTo>
                          <a:pt x="651" y="64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1846;p51">
                    <a:extLst>
                      <a:ext uri="{FF2B5EF4-FFF2-40B4-BE49-F238E27FC236}">
                        <a16:creationId xmlns:a16="http://schemas.microsoft.com/office/drawing/2014/main" id="{6BE84D33-122B-D352-48BA-13DAD833B5D7}"/>
                      </a:ext>
                    </a:extLst>
                  </p:cNvPr>
                  <p:cNvSpPr/>
                  <p:nvPr/>
                </p:nvSpPr>
                <p:spPr>
                  <a:xfrm>
                    <a:off x="4055854" y="1885970"/>
                    <a:ext cx="19356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1668" extrusionOk="0">
                        <a:moveTo>
                          <a:pt x="305" y="0"/>
                        </a:moveTo>
                        <a:cubicBezTo>
                          <a:pt x="264" y="0"/>
                          <a:pt x="226" y="22"/>
                          <a:pt x="205" y="47"/>
                        </a:cubicBezTo>
                        <a:cubicBezTo>
                          <a:pt x="149" y="76"/>
                          <a:pt x="85" y="160"/>
                          <a:pt x="85" y="252"/>
                        </a:cubicBezTo>
                        <a:cubicBezTo>
                          <a:pt x="57" y="309"/>
                          <a:pt x="85" y="401"/>
                          <a:pt x="85" y="458"/>
                        </a:cubicBezTo>
                        <a:cubicBezTo>
                          <a:pt x="120" y="514"/>
                          <a:pt x="120" y="542"/>
                          <a:pt x="120" y="578"/>
                        </a:cubicBezTo>
                        <a:cubicBezTo>
                          <a:pt x="120" y="691"/>
                          <a:pt x="85" y="783"/>
                          <a:pt x="0" y="811"/>
                        </a:cubicBezTo>
                        <a:lnTo>
                          <a:pt x="28" y="896"/>
                        </a:lnTo>
                        <a:lnTo>
                          <a:pt x="57" y="896"/>
                        </a:lnTo>
                        <a:cubicBezTo>
                          <a:pt x="85" y="932"/>
                          <a:pt x="120" y="932"/>
                          <a:pt x="120" y="960"/>
                        </a:cubicBezTo>
                        <a:lnTo>
                          <a:pt x="120" y="1108"/>
                        </a:lnTo>
                        <a:lnTo>
                          <a:pt x="120" y="1137"/>
                        </a:lnTo>
                        <a:cubicBezTo>
                          <a:pt x="85" y="1314"/>
                          <a:pt x="120" y="1427"/>
                          <a:pt x="177" y="1519"/>
                        </a:cubicBezTo>
                        <a:cubicBezTo>
                          <a:pt x="234" y="1604"/>
                          <a:pt x="326" y="1667"/>
                          <a:pt x="439" y="1667"/>
                        </a:cubicBezTo>
                        <a:cubicBezTo>
                          <a:pt x="474" y="1667"/>
                          <a:pt x="531" y="1667"/>
                          <a:pt x="559" y="1639"/>
                        </a:cubicBezTo>
                        <a:lnTo>
                          <a:pt x="531" y="1547"/>
                        </a:lnTo>
                        <a:cubicBezTo>
                          <a:pt x="498" y="1567"/>
                          <a:pt x="459" y="1576"/>
                          <a:pt x="421" y="1576"/>
                        </a:cubicBezTo>
                        <a:cubicBezTo>
                          <a:pt x="352" y="1576"/>
                          <a:pt x="285" y="1545"/>
                          <a:pt x="262" y="1490"/>
                        </a:cubicBezTo>
                        <a:cubicBezTo>
                          <a:pt x="205" y="1398"/>
                          <a:pt x="177" y="1285"/>
                          <a:pt x="205" y="1137"/>
                        </a:cubicBezTo>
                        <a:lnTo>
                          <a:pt x="205" y="932"/>
                        </a:lnTo>
                        <a:cubicBezTo>
                          <a:pt x="177" y="896"/>
                          <a:pt x="149" y="868"/>
                          <a:pt x="120" y="840"/>
                        </a:cubicBezTo>
                        <a:cubicBezTo>
                          <a:pt x="177" y="783"/>
                          <a:pt x="205" y="663"/>
                          <a:pt x="205" y="578"/>
                        </a:cubicBezTo>
                        <a:cubicBezTo>
                          <a:pt x="205" y="542"/>
                          <a:pt x="205" y="486"/>
                          <a:pt x="177" y="458"/>
                        </a:cubicBezTo>
                        <a:cubicBezTo>
                          <a:pt x="177" y="366"/>
                          <a:pt x="149" y="309"/>
                          <a:pt x="177" y="252"/>
                        </a:cubicBezTo>
                        <a:cubicBezTo>
                          <a:pt x="177" y="189"/>
                          <a:pt x="205" y="132"/>
                          <a:pt x="262" y="104"/>
                        </a:cubicBezTo>
                        <a:cubicBezTo>
                          <a:pt x="262" y="90"/>
                          <a:pt x="271" y="83"/>
                          <a:pt x="283" y="83"/>
                        </a:cubicBezTo>
                        <a:cubicBezTo>
                          <a:pt x="296" y="83"/>
                          <a:pt x="311" y="90"/>
                          <a:pt x="326" y="104"/>
                        </a:cubicBezTo>
                        <a:lnTo>
                          <a:pt x="354" y="12"/>
                        </a:lnTo>
                        <a:cubicBezTo>
                          <a:pt x="338" y="4"/>
                          <a:pt x="321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1847;p51">
                    <a:extLst>
                      <a:ext uri="{FF2B5EF4-FFF2-40B4-BE49-F238E27FC236}">
                        <a16:creationId xmlns:a16="http://schemas.microsoft.com/office/drawing/2014/main" id="{E55F2779-D644-EB3A-9C73-5CC36055AE49}"/>
                      </a:ext>
                    </a:extLst>
                  </p:cNvPr>
                  <p:cNvSpPr/>
                  <p:nvPr/>
                </p:nvSpPr>
                <p:spPr>
                  <a:xfrm>
                    <a:off x="4034319" y="1888563"/>
                    <a:ext cx="9333" cy="51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1501" extrusionOk="0">
                        <a:moveTo>
                          <a:pt x="213" y="1"/>
                        </a:moveTo>
                        <a:cubicBezTo>
                          <a:pt x="1" y="467"/>
                          <a:pt x="1" y="1033"/>
                          <a:pt x="177" y="1500"/>
                        </a:cubicBezTo>
                        <a:lnTo>
                          <a:pt x="269" y="1472"/>
                        </a:lnTo>
                        <a:cubicBezTo>
                          <a:pt x="93" y="1033"/>
                          <a:pt x="93" y="503"/>
                          <a:pt x="269" y="29"/>
                        </a:cubicBezTo>
                        <a:lnTo>
                          <a:pt x="21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1848;p51">
                    <a:extLst>
                      <a:ext uri="{FF2B5EF4-FFF2-40B4-BE49-F238E27FC236}">
                        <a16:creationId xmlns:a16="http://schemas.microsoft.com/office/drawing/2014/main" id="{D74F8E77-31A3-C7B4-AA7F-5F864022A44F}"/>
                      </a:ext>
                    </a:extLst>
                  </p:cNvPr>
                  <p:cNvSpPr/>
                  <p:nvPr/>
                </p:nvSpPr>
                <p:spPr>
                  <a:xfrm>
                    <a:off x="4303311" y="1885970"/>
                    <a:ext cx="19598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668" extrusionOk="0">
                        <a:moveTo>
                          <a:pt x="256" y="0"/>
                        </a:moveTo>
                        <a:cubicBezTo>
                          <a:pt x="243" y="0"/>
                          <a:pt x="229" y="4"/>
                          <a:pt x="213" y="12"/>
                        </a:cubicBezTo>
                        <a:lnTo>
                          <a:pt x="241" y="104"/>
                        </a:lnTo>
                        <a:cubicBezTo>
                          <a:pt x="255" y="90"/>
                          <a:pt x="262" y="83"/>
                          <a:pt x="269" y="83"/>
                        </a:cubicBezTo>
                        <a:cubicBezTo>
                          <a:pt x="276" y="83"/>
                          <a:pt x="283" y="90"/>
                          <a:pt x="298" y="104"/>
                        </a:cubicBezTo>
                        <a:cubicBezTo>
                          <a:pt x="354" y="132"/>
                          <a:pt x="390" y="189"/>
                          <a:pt x="390" y="252"/>
                        </a:cubicBezTo>
                        <a:lnTo>
                          <a:pt x="390" y="458"/>
                        </a:lnTo>
                        <a:cubicBezTo>
                          <a:pt x="354" y="486"/>
                          <a:pt x="354" y="542"/>
                          <a:pt x="354" y="578"/>
                        </a:cubicBezTo>
                        <a:cubicBezTo>
                          <a:pt x="354" y="663"/>
                          <a:pt x="390" y="783"/>
                          <a:pt x="446" y="840"/>
                        </a:cubicBezTo>
                        <a:cubicBezTo>
                          <a:pt x="390" y="868"/>
                          <a:pt x="390" y="896"/>
                          <a:pt x="354" y="932"/>
                        </a:cubicBezTo>
                        <a:cubicBezTo>
                          <a:pt x="326" y="988"/>
                          <a:pt x="354" y="1073"/>
                          <a:pt x="354" y="1137"/>
                        </a:cubicBezTo>
                        <a:cubicBezTo>
                          <a:pt x="390" y="1285"/>
                          <a:pt x="354" y="1398"/>
                          <a:pt x="298" y="1490"/>
                        </a:cubicBezTo>
                        <a:cubicBezTo>
                          <a:pt x="261" y="1545"/>
                          <a:pt x="198" y="1576"/>
                          <a:pt x="135" y="1576"/>
                        </a:cubicBezTo>
                        <a:cubicBezTo>
                          <a:pt x="100" y="1576"/>
                          <a:pt x="66" y="1567"/>
                          <a:pt x="36" y="1547"/>
                        </a:cubicBezTo>
                        <a:lnTo>
                          <a:pt x="0" y="1639"/>
                        </a:lnTo>
                        <a:cubicBezTo>
                          <a:pt x="36" y="1667"/>
                          <a:pt x="92" y="1667"/>
                          <a:pt x="121" y="1667"/>
                        </a:cubicBezTo>
                        <a:cubicBezTo>
                          <a:pt x="213" y="1667"/>
                          <a:pt x="326" y="1604"/>
                          <a:pt x="390" y="1519"/>
                        </a:cubicBezTo>
                        <a:cubicBezTo>
                          <a:pt x="446" y="1427"/>
                          <a:pt x="474" y="1314"/>
                          <a:pt x="446" y="1137"/>
                        </a:cubicBezTo>
                        <a:lnTo>
                          <a:pt x="446" y="1108"/>
                        </a:lnTo>
                        <a:lnTo>
                          <a:pt x="446" y="960"/>
                        </a:lnTo>
                        <a:cubicBezTo>
                          <a:pt x="446" y="932"/>
                          <a:pt x="474" y="932"/>
                          <a:pt x="503" y="896"/>
                        </a:cubicBezTo>
                        <a:lnTo>
                          <a:pt x="531" y="896"/>
                        </a:lnTo>
                        <a:lnTo>
                          <a:pt x="566" y="811"/>
                        </a:lnTo>
                        <a:lnTo>
                          <a:pt x="531" y="811"/>
                        </a:lnTo>
                        <a:cubicBezTo>
                          <a:pt x="474" y="783"/>
                          <a:pt x="446" y="691"/>
                          <a:pt x="446" y="578"/>
                        </a:cubicBezTo>
                        <a:cubicBezTo>
                          <a:pt x="446" y="542"/>
                          <a:pt x="446" y="514"/>
                          <a:pt x="474" y="458"/>
                        </a:cubicBezTo>
                        <a:lnTo>
                          <a:pt x="474" y="252"/>
                        </a:lnTo>
                        <a:cubicBezTo>
                          <a:pt x="474" y="160"/>
                          <a:pt x="418" y="76"/>
                          <a:pt x="354" y="47"/>
                        </a:cubicBezTo>
                        <a:cubicBezTo>
                          <a:pt x="314" y="22"/>
                          <a:pt x="288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" name="Google Shape;1849;p51">
                  <a:extLst>
                    <a:ext uri="{FF2B5EF4-FFF2-40B4-BE49-F238E27FC236}">
                      <a16:creationId xmlns:a16="http://schemas.microsoft.com/office/drawing/2014/main" id="{097290BB-F3FE-B036-3CCE-776A857873A0}"/>
                    </a:ext>
                  </a:extLst>
                </p:cNvPr>
                <p:cNvGrpSpPr/>
                <p:nvPr/>
              </p:nvGrpSpPr>
              <p:grpSpPr>
                <a:xfrm>
                  <a:off x="3990034" y="875479"/>
                  <a:ext cx="568881" cy="224795"/>
                  <a:chOff x="300879" y="4170864"/>
                  <a:chExt cx="505357" cy="199693"/>
                </a:xfrm>
              </p:grpSpPr>
              <p:sp>
                <p:nvSpPr>
                  <p:cNvPr id="30" name="Google Shape;1850;p51">
                    <a:extLst>
                      <a:ext uri="{FF2B5EF4-FFF2-40B4-BE49-F238E27FC236}">
                        <a16:creationId xmlns:a16="http://schemas.microsoft.com/office/drawing/2014/main" id="{8653AE73-EA85-C490-6E68-C8B3FB659110}"/>
                      </a:ext>
                    </a:extLst>
                  </p:cNvPr>
                  <p:cNvSpPr/>
                  <p:nvPr/>
                </p:nvSpPr>
                <p:spPr>
                  <a:xfrm>
                    <a:off x="518149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851;p51">
                    <a:extLst>
                      <a:ext uri="{FF2B5EF4-FFF2-40B4-BE49-F238E27FC236}">
                        <a16:creationId xmlns:a16="http://schemas.microsoft.com/office/drawing/2014/main" id="{4A89E8BD-DBD8-1838-F22C-06687C1032DA}"/>
                      </a:ext>
                    </a:extLst>
                  </p:cNvPr>
                  <p:cNvSpPr/>
                  <p:nvPr/>
                </p:nvSpPr>
                <p:spPr>
                  <a:xfrm>
                    <a:off x="568021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852;p51">
                    <a:extLst>
                      <a:ext uri="{FF2B5EF4-FFF2-40B4-BE49-F238E27FC236}">
                        <a16:creationId xmlns:a16="http://schemas.microsoft.com/office/drawing/2014/main" id="{11BA476C-C0A9-8D63-11FC-331F0AA57F53}"/>
                      </a:ext>
                    </a:extLst>
                  </p:cNvPr>
                  <p:cNvSpPr/>
                  <p:nvPr/>
                </p:nvSpPr>
                <p:spPr>
                  <a:xfrm>
                    <a:off x="623794" y="4170864"/>
                    <a:ext cx="64811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785" extrusionOk="0">
                        <a:moveTo>
                          <a:pt x="286" y="1"/>
                        </a:moveTo>
                        <a:cubicBezTo>
                          <a:pt x="268" y="1"/>
                          <a:pt x="251" y="5"/>
                          <a:pt x="234" y="16"/>
                        </a:cubicBezTo>
                        <a:lnTo>
                          <a:pt x="262" y="101"/>
                        </a:lnTo>
                        <a:lnTo>
                          <a:pt x="354" y="101"/>
                        </a:lnTo>
                        <a:cubicBezTo>
                          <a:pt x="383" y="157"/>
                          <a:pt x="411" y="221"/>
                          <a:pt x="439" y="278"/>
                        </a:cubicBezTo>
                        <a:cubicBezTo>
                          <a:pt x="439" y="334"/>
                          <a:pt x="411" y="398"/>
                          <a:pt x="411" y="483"/>
                        </a:cubicBezTo>
                        <a:cubicBezTo>
                          <a:pt x="411" y="511"/>
                          <a:pt x="383" y="575"/>
                          <a:pt x="383" y="631"/>
                        </a:cubicBezTo>
                        <a:cubicBezTo>
                          <a:pt x="383" y="723"/>
                          <a:pt x="411" y="836"/>
                          <a:pt x="467" y="900"/>
                        </a:cubicBezTo>
                        <a:cubicBezTo>
                          <a:pt x="439" y="928"/>
                          <a:pt x="411" y="957"/>
                          <a:pt x="411" y="985"/>
                        </a:cubicBezTo>
                        <a:cubicBezTo>
                          <a:pt x="383" y="1077"/>
                          <a:pt x="383" y="1134"/>
                          <a:pt x="383" y="1190"/>
                        </a:cubicBezTo>
                        <a:lnTo>
                          <a:pt x="411" y="1218"/>
                        </a:lnTo>
                        <a:cubicBezTo>
                          <a:pt x="411" y="1367"/>
                          <a:pt x="411" y="1487"/>
                          <a:pt x="354" y="1572"/>
                        </a:cubicBezTo>
                        <a:cubicBezTo>
                          <a:pt x="308" y="1639"/>
                          <a:pt x="218" y="1687"/>
                          <a:pt x="139" y="1687"/>
                        </a:cubicBezTo>
                        <a:cubicBezTo>
                          <a:pt x="109" y="1687"/>
                          <a:pt x="81" y="1680"/>
                          <a:pt x="57" y="1664"/>
                        </a:cubicBezTo>
                        <a:lnTo>
                          <a:pt x="1" y="1721"/>
                        </a:lnTo>
                        <a:cubicBezTo>
                          <a:pt x="57" y="1749"/>
                          <a:pt x="85" y="1784"/>
                          <a:pt x="142" y="1784"/>
                        </a:cubicBezTo>
                        <a:cubicBezTo>
                          <a:pt x="234" y="1784"/>
                          <a:pt x="354" y="1721"/>
                          <a:pt x="411" y="1636"/>
                        </a:cubicBezTo>
                        <a:cubicBezTo>
                          <a:pt x="467" y="1516"/>
                          <a:pt x="496" y="1395"/>
                          <a:pt x="467" y="1218"/>
                        </a:cubicBezTo>
                        <a:lnTo>
                          <a:pt x="467" y="1190"/>
                        </a:lnTo>
                        <a:lnTo>
                          <a:pt x="467" y="1013"/>
                        </a:lnTo>
                        <a:cubicBezTo>
                          <a:pt x="496" y="985"/>
                          <a:pt x="496" y="985"/>
                          <a:pt x="531" y="957"/>
                        </a:cubicBezTo>
                        <a:lnTo>
                          <a:pt x="588" y="957"/>
                        </a:lnTo>
                        <a:lnTo>
                          <a:pt x="616" y="865"/>
                        </a:lnTo>
                        <a:lnTo>
                          <a:pt x="588" y="865"/>
                        </a:lnTo>
                        <a:cubicBezTo>
                          <a:pt x="496" y="836"/>
                          <a:pt x="467" y="723"/>
                          <a:pt x="467" y="631"/>
                        </a:cubicBezTo>
                        <a:cubicBezTo>
                          <a:pt x="467" y="575"/>
                          <a:pt x="496" y="546"/>
                          <a:pt x="496" y="483"/>
                        </a:cubicBezTo>
                        <a:cubicBezTo>
                          <a:pt x="496" y="426"/>
                          <a:pt x="531" y="334"/>
                          <a:pt x="531" y="249"/>
                        </a:cubicBezTo>
                        <a:cubicBezTo>
                          <a:pt x="496" y="193"/>
                          <a:pt x="467" y="101"/>
                          <a:pt x="383" y="44"/>
                        </a:cubicBezTo>
                        <a:cubicBezTo>
                          <a:pt x="363" y="24"/>
                          <a:pt x="326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1853;p51">
                    <a:extLst>
                      <a:ext uri="{FF2B5EF4-FFF2-40B4-BE49-F238E27FC236}">
                        <a16:creationId xmlns:a16="http://schemas.microsoft.com/office/drawing/2014/main" id="{E9B2A086-BA11-504C-5AE4-F571BEA8C288}"/>
                      </a:ext>
                    </a:extLst>
                  </p:cNvPr>
                  <p:cNvSpPr/>
                  <p:nvPr/>
                </p:nvSpPr>
                <p:spPr>
                  <a:xfrm>
                    <a:off x="725748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93" y="0"/>
                        </a:moveTo>
                        <a:lnTo>
                          <a:pt x="1" y="29"/>
                        </a:lnTo>
                        <a:cubicBezTo>
                          <a:pt x="206" y="531"/>
                          <a:pt x="206" y="1090"/>
                          <a:pt x="1" y="1564"/>
                        </a:cubicBezTo>
                        <a:lnTo>
                          <a:pt x="93" y="1592"/>
                        </a:lnTo>
                        <a:cubicBezTo>
                          <a:pt x="298" y="1090"/>
                          <a:pt x="298" y="503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1854;p51">
                    <a:extLst>
                      <a:ext uri="{FF2B5EF4-FFF2-40B4-BE49-F238E27FC236}">
                        <a16:creationId xmlns:a16="http://schemas.microsoft.com/office/drawing/2014/main" id="{98DD731D-311E-D30B-40F8-E02BAED8D2FC}"/>
                      </a:ext>
                    </a:extLst>
                  </p:cNvPr>
                  <p:cNvSpPr/>
                  <p:nvPr/>
                </p:nvSpPr>
                <p:spPr>
                  <a:xfrm>
                    <a:off x="765940" y="4175493"/>
                    <a:ext cx="40296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1854" extrusionOk="0">
                        <a:moveTo>
                          <a:pt x="121" y="0"/>
                        </a:moveTo>
                        <a:lnTo>
                          <a:pt x="29" y="28"/>
                        </a:lnTo>
                        <a:cubicBezTo>
                          <a:pt x="298" y="587"/>
                          <a:pt x="270" y="1266"/>
                          <a:pt x="1" y="1825"/>
                        </a:cubicBezTo>
                        <a:lnTo>
                          <a:pt x="64" y="1854"/>
                        </a:lnTo>
                        <a:cubicBezTo>
                          <a:pt x="383" y="1295"/>
                          <a:pt x="383" y="587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1855;p51">
                    <a:extLst>
                      <a:ext uri="{FF2B5EF4-FFF2-40B4-BE49-F238E27FC236}">
                        <a16:creationId xmlns:a16="http://schemas.microsoft.com/office/drawing/2014/main" id="{D545791F-7AA8-BF30-A6DB-9EECED2596A0}"/>
                      </a:ext>
                    </a:extLst>
                  </p:cNvPr>
                  <p:cNvSpPr/>
                  <p:nvPr/>
                </p:nvSpPr>
                <p:spPr>
                  <a:xfrm>
                    <a:off x="419141" y="4170864"/>
                    <a:ext cx="64916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785" extrusionOk="0">
                        <a:moveTo>
                          <a:pt x="331" y="1"/>
                        </a:moveTo>
                        <a:cubicBezTo>
                          <a:pt x="291" y="1"/>
                          <a:pt x="254" y="24"/>
                          <a:pt x="234" y="44"/>
                        </a:cubicBezTo>
                        <a:cubicBezTo>
                          <a:pt x="149" y="101"/>
                          <a:pt x="114" y="193"/>
                          <a:pt x="86" y="249"/>
                        </a:cubicBezTo>
                        <a:cubicBezTo>
                          <a:pt x="86" y="334"/>
                          <a:pt x="114" y="426"/>
                          <a:pt x="114" y="483"/>
                        </a:cubicBezTo>
                        <a:cubicBezTo>
                          <a:pt x="114" y="546"/>
                          <a:pt x="149" y="575"/>
                          <a:pt x="149" y="631"/>
                        </a:cubicBezTo>
                        <a:cubicBezTo>
                          <a:pt x="149" y="723"/>
                          <a:pt x="114" y="836"/>
                          <a:pt x="29" y="865"/>
                        </a:cubicBezTo>
                        <a:lnTo>
                          <a:pt x="1" y="865"/>
                        </a:lnTo>
                        <a:lnTo>
                          <a:pt x="29" y="957"/>
                        </a:lnTo>
                        <a:lnTo>
                          <a:pt x="86" y="957"/>
                        </a:lnTo>
                        <a:cubicBezTo>
                          <a:pt x="114" y="985"/>
                          <a:pt x="114" y="985"/>
                          <a:pt x="149" y="1013"/>
                        </a:cubicBezTo>
                        <a:lnTo>
                          <a:pt x="149" y="1190"/>
                        </a:lnTo>
                        <a:lnTo>
                          <a:pt x="114" y="1218"/>
                        </a:lnTo>
                        <a:cubicBezTo>
                          <a:pt x="114" y="1395"/>
                          <a:pt x="149" y="1516"/>
                          <a:pt x="206" y="1636"/>
                        </a:cubicBezTo>
                        <a:cubicBezTo>
                          <a:pt x="263" y="1721"/>
                          <a:pt x="383" y="1784"/>
                          <a:pt x="468" y="1784"/>
                        </a:cubicBezTo>
                        <a:cubicBezTo>
                          <a:pt x="531" y="1784"/>
                          <a:pt x="560" y="1749"/>
                          <a:pt x="616" y="1721"/>
                        </a:cubicBezTo>
                        <a:lnTo>
                          <a:pt x="560" y="1664"/>
                        </a:lnTo>
                        <a:cubicBezTo>
                          <a:pt x="534" y="1680"/>
                          <a:pt x="505" y="1687"/>
                          <a:pt x="475" y="1687"/>
                        </a:cubicBezTo>
                        <a:cubicBezTo>
                          <a:pt x="396" y="1687"/>
                          <a:pt x="309" y="1639"/>
                          <a:pt x="263" y="1572"/>
                        </a:cubicBezTo>
                        <a:cubicBezTo>
                          <a:pt x="206" y="1487"/>
                          <a:pt x="206" y="1367"/>
                          <a:pt x="206" y="1218"/>
                        </a:cubicBezTo>
                        <a:lnTo>
                          <a:pt x="234" y="1190"/>
                        </a:lnTo>
                        <a:cubicBezTo>
                          <a:pt x="234" y="1134"/>
                          <a:pt x="234" y="1077"/>
                          <a:pt x="206" y="985"/>
                        </a:cubicBezTo>
                        <a:cubicBezTo>
                          <a:pt x="206" y="957"/>
                          <a:pt x="178" y="928"/>
                          <a:pt x="149" y="900"/>
                        </a:cubicBezTo>
                        <a:cubicBezTo>
                          <a:pt x="206" y="836"/>
                          <a:pt x="234" y="723"/>
                          <a:pt x="234" y="631"/>
                        </a:cubicBezTo>
                        <a:cubicBezTo>
                          <a:pt x="234" y="575"/>
                          <a:pt x="206" y="511"/>
                          <a:pt x="206" y="483"/>
                        </a:cubicBezTo>
                        <a:cubicBezTo>
                          <a:pt x="206" y="398"/>
                          <a:pt x="178" y="334"/>
                          <a:pt x="178" y="278"/>
                        </a:cubicBezTo>
                        <a:cubicBezTo>
                          <a:pt x="206" y="221"/>
                          <a:pt x="234" y="157"/>
                          <a:pt x="263" y="101"/>
                        </a:cubicBezTo>
                        <a:lnTo>
                          <a:pt x="355" y="101"/>
                        </a:lnTo>
                        <a:lnTo>
                          <a:pt x="383" y="16"/>
                        </a:lnTo>
                        <a:cubicBezTo>
                          <a:pt x="366" y="5"/>
                          <a:pt x="348" y="1"/>
                          <a:pt x="3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1856;p51">
                    <a:extLst>
                      <a:ext uri="{FF2B5EF4-FFF2-40B4-BE49-F238E27FC236}">
                        <a16:creationId xmlns:a16="http://schemas.microsoft.com/office/drawing/2014/main" id="{9E17DAE2-7E7C-CDA0-A14F-28F7E43C8B79}"/>
                      </a:ext>
                    </a:extLst>
                  </p:cNvPr>
                  <p:cNvSpPr/>
                  <p:nvPr/>
                </p:nvSpPr>
                <p:spPr>
                  <a:xfrm>
                    <a:off x="350751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205" y="0"/>
                        </a:moveTo>
                        <a:cubicBezTo>
                          <a:pt x="0" y="503"/>
                          <a:pt x="0" y="1090"/>
                          <a:pt x="205" y="1592"/>
                        </a:cubicBezTo>
                        <a:lnTo>
                          <a:pt x="297" y="1564"/>
                        </a:lnTo>
                        <a:cubicBezTo>
                          <a:pt x="92" y="1090"/>
                          <a:pt x="92" y="531"/>
                          <a:pt x="297" y="29"/>
                        </a:cubicBezTo>
                        <a:lnTo>
                          <a:pt x="2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1857;p51">
                    <a:extLst>
                      <a:ext uri="{FF2B5EF4-FFF2-40B4-BE49-F238E27FC236}">
                        <a16:creationId xmlns:a16="http://schemas.microsoft.com/office/drawing/2014/main" id="{870166A1-368E-7349-EBF1-84E7E6195B29}"/>
                      </a:ext>
                    </a:extLst>
                  </p:cNvPr>
                  <p:cNvSpPr/>
                  <p:nvPr/>
                </p:nvSpPr>
                <p:spPr>
                  <a:xfrm>
                    <a:off x="300879" y="4175493"/>
                    <a:ext cx="41033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1854" extrusionOk="0">
                        <a:moveTo>
                          <a:pt x="269" y="0"/>
                        </a:moveTo>
                        <a:lnTo>
                          <a:pt x="269" y="0"/>
                        </a:lnTo>
                        <a:cubicBezTo>
                          <a:pt x="0" y="587"/>
                          <a:pt x="0" y="1295"/>
                          <a:pt x="325" y="1854"/>
                        </a:cubicBezTo>
                        <a:lnTo>
                          <a:pt x="389" y="1825"/>
                        </a:lnTo>
                        <a:cubicBezTo>
                          <a:pt x="120" y="1266"/>
                          <a:pt x="92" y="587"/>
                          <a:pt x="354" y="28"/>
                        </a:cubicBezTo>
                        <a:lnTo>
                          <a:pt x="2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858;p51">
              <a:extLst>
                <a:ext uri="{FF2B5EF4-FFF2-40B4-BE49-F238E27FC236}">
                  <a16:creationId xmlns:a16="http://schemas.microsoft.com/office/drawing/2014/main" id="{F86EC966-437A-FAD7-42B5-C8A4F5618F7D}"/>
                </a:ext>
              </a:extLst>
            </p:cNvPr>
            <p:cNvGrpSpPr/>
            <p:nvPr/>
          </p:nvGrpSpPr>
          <p:grpSpPr>
            <a:xfrm>
              <a:off x="-3595520" y="625559"/>
              <a:ext cx="1789390" cy="838699"/>
              <a:chOff x="-4182420" y="20059"/>
              <a:chExt cx="1789390" cy="838699"/>
            </a:xfrm>
          </p:grpSpPr>
          <p:grpSp>
            <p:nvGrpSpPr>
              <p:cNvPr id="8" name="Google Shape;1859;p51">
                <a:extLst>
                  <a:ext uri="{FF2B5EF4-FFF2-40B4-BE49-F238E27FC236}">
                    <a16:creationId xmlns:a16="http://schemas.microsoft.com/office/drawing/2014/main" id="{A4C5A2DE-C0CF-36B6-E803-AACCBC600694}"/>
                  </a:ext>
                </a:extLst>
              </p:cNvPr>
              <p:cNvGrpSpPr/>
              <p:nvPr/>
            </p:nvGrpSpPr>
            <p:grpSpPr>
              <a:xfrm>
                <a:off x="-3554488" y="20059"/>
                <a:ext cx="688617" cy="567202"/>
                <a:chOff x="4646862" y="1815214"/>
                <a:chExt cx="226229" cy="186341"/>
              </a:xfrm>
            </p:grpSpPr>
            <p:sp>
              <p:nvSpPr>
                <p:cNvPr id="18" name="Google Shape;1860;p51">
                  <a:extLst>
                    <a:ext uri="{FF2B5EF4-FFF2-40B4-BE49-F238E27FC236}">
                      <a16:creationId xmlns:a16="http://schemas.microsoft.com/office/drawing/2014/main" id="{C4646529-AC9B-7CE4-4723-EF4076FC5473}"/>
                    </a:ext>
                  </a:extLst>
                </p:cNvPr>
                <p:cNvSpPr/>
                <p:nvPr/>
              </p:nvSpPr>
              <p:spPr>
                <a:xfrm>
                  <a:off x="4646862" y="1841622"/>
                  <a:ext cx="199578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4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74" y="4627"/>
                      </a:lnTo>
                      <a:lnTo>
                        <a:pt x="5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861;p51">
                  <a:extLst>
                    <a:ext uri="{FF2B5EF4-FFF2-40B4-BE49-F238E27FC236}">
                      <a16:creationId xmlns:a16="http://schemas.microsoft.com/office/drawing/2014/main" id="{E8F30866-58DA-945B-95B6-92574E9EBF09}"/>
                    </a:ext>
                  </a:extLst>
                </p:cNvPr>
                <p:cNvSpPr/>
                <p:nvPr/>
              </p:nvSpPr>
              <p:spPr>
                <a:xfrm>
                  <a:off x="4673271" y="1815214"/>
                  <a:ext cx="199820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1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81" y="4627"/>
                      </a:lnTo>
                      <a:lnTo>
                        <a:pt x="5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862;p51">
                  <a:extLst>
                    <a:ext uri="{FF2B5EF4-FFF2-40B4-BE49-F238E27FC236}">
                      <a16:creationId xmlns:a16="http://schemas.microsoft.com/office/drawing/2014/main" id="{F9C022A7-3693-AC36-964C-C8FE129F8257}"/>
                    </a:ext>
                  </a:extLst>
                </p:cNvPr>
                <p:cNvSpPr/>
                <p:nvPr/>
              </p:nvSpPr>
              <p:spPr>
                <a:xfrm>
                  <a:off x="4844441" y="1827415"/>
                  <a:ext cx="1641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475" y="11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863;p51">
                  <a:extLst>
                    <a:ext uri="{FF2B5EF4-FFF2-40B4-BE49-F238E27FC236}">
                      <a16:creationId xmlns:a16="http://schemas.microsoft.com/office/drawing/2014/main" id="{BC38EFF3-09E3-BB31-5762-364D5BEAA44A}"/>
                    </a:ext>
                  </a:extLst>
                </p:cNvPr>
                <p:cNvSpPr/>
                <p:nvPr/>
              </p:nvSpPr>
              <p:spPr>
                <a:xfrm>
                  <a:off x="4735386" y="1827415"/>
                  <a:ext cx="9076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2625" y="114"/>
                      </a:lnTo>
                      <a:lnTo>
                        <a:pt x="26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864;p51">
                  <a:extLst>
                    <a:ext uri="{FF2B5EF4-FFF2-40B4-BE49-F238E27FC236}">
                      <a16:creationId xmlns:a16="http://schemas.microsoft.com/office/drawing/2014/main" id="{08CF3FF3-539B-7D5E-A398-E613D4779F8B}"/>
                    </a:ext>
                  </a:extLst>
                </p:cNvPr>
                <p:cNvSpPr/>
                <p:nvPr/>
              </p:nvSpPr>
              <p:spPr>
                <a:xfrm>
                  <a:off x="4843473" y="1847740"/>
                  <a:ext cx="3940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765" extrusionOk="0">
                      <a:moveTo>
                        <a:pt x="1" y="0"/>
                      </a:moveTo>
                      <a:lnTo>
                        <a:pt x="1" y="764"/>
                      </a:lnTo>
                      <a:lnTo>
                        <a:pt x="114" y="76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865;p51">
                  <a:extLst>
                    <a:ext uri="{FF2B5EF4-FFF2-40B4-BE49-F238E27FC236}">
                      <a16:creationId xmlns:a16="http://schemas.microsoft.com/office/drawing/2014/main" id="{44824E05-3194-DA6D-1CE0-A51474350F74}"/>
                    </a:ext>
                  </a:extLst>
                </p:cNvPr>
                <p:cNvSpPr/>
                <p:nvPr/>
              </p:nvSpPr>
              <p:spPr>
                <a:xfrm>
                  <a:off x="4843473" y="1886350"/>
                  <a:ext cx="3940" cy="54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565" extrusionOk="0">
                      <a:moveTo>
                        <a:pt x="1" y="1"/>
                      </a:moveTo>
                      <a:lnTo>
                        <a:pt x="1" y="1564"/>
                      </a:lnTo>
                      <a:lnTo>
                        <a:pt x="114" y="1564"/>
                      </a:lnTo>
                      <a:lnTo>
                        <a:pt x="11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866;p51">
                  <a:extLst>
                    <a:ext uri="{FF2B5EF4-FFF2-40B4-BE49-F238E27FC236}">
                      <a16:creationId xmlns:a16="http://schemas.microsoft.com/office/drawing/2014/main" id="{6937F2B0-F2E3-917F-9953-322EF876B963}"/>
                    </a:ext>
                  </a:extLst>
                </p:cNvPr>
                <p:cNvSpPr/>
                <p:nvPr/>
              </p:nvSpPr>
              <p:spPr>
                <a:xfrm>
                  <a:off x="4855710" y="1904705"/>
                  <a:ext cx="3940" cy="1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532" extrusionOk="0">
                      <a:moveTo>
                        <a:pt x="0" y="0"/>
                      </a:moveTo>
                      <a:lnTo>
                        <a:pt x="0" y="531"/>
                      </a:lnTo>
                      <a:lnTo>
                        <a:pt x="114" y="531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1867;p51">
                <a:extLst>
                  <a:ext uri="{FF2B5EF4-FFF2-40B4-BE49-F238E27FC236}">
                    <a16:creationId xmlns:a16="http://schemas.microsoft.com/office/drawing/2014/main" id="{AE098322-7E82-0F7F-368E-402A51E5B4A3}"/>
                  </a:ext>
                </a:extLst>
              </p:cNvPr>
              <p:cNvGrpSpPr/>
              <p:nvPr/>
            </p:nvGrpSpPr>
            <p:grpSpPr>
              <a:xfrm>
                <a:off x="-4182420" y="71225"/>
                <a:ext cx="1789390" cy="787533"/>
                <a:chOff x="4802651" y="2120880"/>
                <a:chExt cx="587861" cy="258725"/>
              </a:xfrm>
            </p:grpSpPr>
            <p:sp>
              <p:nvSpPr>
                <p:cNvPr id="10" name="Google Shape;1868;p51">
                  <a:extLst>
                    <a:ext uri="{FF2B5EF4-FFF2-40B4-BE49-F238E27FC236}">
                      <a16:creationId xmlns:a16="http://schemas.microsoft.com/office/drawing/2014/main" id="{FE6EA3F0-CD31-DD9F-F8D9-8FA6DEFF19EF}"/>
                    </a:ext>
                  </a:extLst>
                </p:cNvPr>
                <p:cNvSpPr/>
                <p:nvPr/>
              </p:nvSpPr>
              <p:spPr>
                <a:xfrm>
                  <a:off x="4820971" y="2152404"/>
                  <a:ext cx="538972" cy="22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3" h="6453" extrusionOk="0">
                      <a:moveTo>
                        <a:pt x="15388" y="1"/>
                      </a:moveTo>
                      <a:lnTo>
                        <a:pt x="11235" y="6042"/>
                      </a:lnTo>
                      <a:lnTo>
                        <a:pt x="8228" y="2180"/>
                      </a:lnTo>
                      <a:lnTo>
                        <a:pt x="5101" y="6071"/>
                      </a:lnTo>
                      <a:lnTo>
                        <a:pt x="2420" y="2774"/>
                      </a:lnTo>
                      <a:lnTo>
                        <a:pt x="1" y="5865"/>
                      </a:lnTo>
                      <a:lnTo>
                        <a:pt x="178" y="6014"/>
                      </a:lnTo>
                      <a:lnTo>
                        <a:pt x="2420" y="3156"/>
                      </a:lnTo>
                      <a:lnTo>
                        <a:pt x="5101" y="6424"/>
                      </a:lnTo>
                      <a:lnTo>
                        <a:pt x="8228" y="2562"/>
                      </a:lnTo>
                      <a:lnTo>
                        <a:pt x="11235" y="6453"/>
                      </a:lnTo>
                      <a:lnTo>
                        <a:pt x="15593" y="121"/>
                      </a:lnTo>
                      <a:lnTo>
                        <a:pt x="1538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869;p51">
                  <a:extLst>
                    <a:ext uri="{FF2B5EF4-FFF2-40B4-BE49-F238E27FC236}">
                      <a16:creationId xmlns:a16="http://schemas.microsoft.com/office/drawing/2014/main" id="{71495069-A596-A2F7-8810-51C0B59D3713}"/>
                    </a:ext>
                  </a:extLst>
                </p:cNvPr>
                <p:cNvSpPr/>
                <p:nvPr/>
              </p:nvSpPr>
              <p:spPr>
                <a:xfrm>
                  <a:off x="4802651" y="2335811"/>
                  <a:ext cx="42826" cy="43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267" extrusionOk="0">
                      <a:moveTo>
                        <a:pt x="623" y="1"/>
                      </a:moveTo>
                      <a:cubicBezTo>
                        <a:pt x="269" y="1"/>
                        <a:pt x="0" y="262"/>
                        <a:pt x="0" y="616"/>
                      </a:cubicBezTo>
                      <a:cubicBezTo>
                        <a:pt x="0" y="970"/>
                        <a:pt x="269" y="1267"/>
                        <a:pt x="623" y="1267"/>
                      </a:cubicBezTo>
                      <a:cubicBezTo>
                        <a:pt x="977" y="1267"/>
                        <a:pt x="1238" y="970"/>
                        <a:pt x="1238" y="616"/>
                      </a:cubicBezTo>
                      <a:cubicBezTo>
                        <a:pt x="1238" y="262"/>
                        <a:pt x="977" y="1"/>
                        <a:pt x="6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870;p51">
                  <a:extLst>
                    <a:ext uri="{FF2B5EF4-FFF2-40B4-BE49-F238E27FC236}">
                      <a16:creationId xmlns:a16="http://schemas.microsoft.com/office/drawing/2014/main" id="{45ABAC85-AC6A-BEA1-A068-BBAEFDE9FFE7}"/>
                    </a:ext>
                  </a:extLst>
                </p:cNvPr>
                <p:cNvSpPr/>
                <p:nvPr/>
              </p:nvSpPr>
              <p:spPr>
                <a:xfrm>
                  <a:off x="4981875" y="2346077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13" y="1"/>
                        <a:pt x="1" y="206"/>
                        <a:pt x="1" y="468"/>
                      </a:cubicBezTo>
                      <a:cubicBezTo>
                        <a:pt x="1" y="736"/>
                        <a:pt x="213" y="970"/>
                        <a:pt x="475" y="970"/>
                      </a:cubicBezTo>
                      <a:cubicBezTo>
                        <a:pt x="744" y="970"/>
                        <a:pt x="977" y="736"/>
                        <a:pt x="977" y="468"/>
                      </a:cubicBezTo>
                      <a:cubicBezTo>
                        <a:pt x="977" y="206"/>
                        <a:pt x="744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871;p51">
                  <a:extLst>
                    <a:ext uri="{FF2B5EF4-FFF2-40B4-BE49-F238E27FC236}">
                      <a16:creationId xmlns:a16="http://schemas.microsoft.com/office/drawing/2014/main" id="{2DD74EB0-C384-ADEF-332F-91DF805095B1}"/>
                    </a:ext>
                  </a:extLst>
                </p:cNvPr>
                <p:cNvSpPr/>
                <p:nvPr/>
              </p:nvSpPr>
              <p:spPr>
                <a:xfrm>
                  <a:off x="5191932" y="2346077"/>
                  <a:ext cx="33528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70" extrusionOk="0">
                      <a:moveTo>
                        <a:pt x="468" y="1"/>
                      </a:moveTo>
                      <a:cubicBezTo>
                        <a:pt x="206" y="1"/>
                        <a:pt x="1" y="206"/>
                        <a:pt x="1" y="468"/>
                      </a:cubicBezTo>
                      <a:cubicBezTo>
                        <a:pt x="1" y="736"/>
                        <a:pt x="206" y="970"/>
                        <a:pt x="468" y="970"/>
                      </a:cubicBezTo>
                      <a:cubicBezTo>
                        <a:pt x="736" y="970"/>
                        <a:pt x="970" y="736"/>
                        <a:pt x="970" y="468"/>
                      </a:cubicBezTo>
                      <a:cubicBezTo>
                        <a:pt x="970" y="206"/>
                        <a:pt x="736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872;p51">
                  <a:extLst>
                    <a:ext uri="{FF2B5EF4-FFF2-40B4-BE49-F238E27FC236}">
                      <a16:creationId xmlns:a16="http://schemas.microsoft.com/office/drawing/2014/main" id="{A865987F-C328-B1A3-F1D1-F7BFF7F2A05D}"/>
                    </a:ext>
                  </a:extLst>
                </p:cNvPr>
                <p:cNvSpPr/>
                <p:nvPr/>
              </p:nvSpPr>
              <p:spPr>
                <a:xfrm>
                  <a:off x="5340600" y="2138232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06" y="1"/>
                        <a:pt x="1" y="206"/>
                        <a:pt x="1" y="467"/>
                      </a:cubicBezTo>
                      <a:cubicBezTo>
                        <a:pt x="1" y="736"/>
                        <a:pt x="206" y="970"/>
                        <a:pt x="475" y="970"/>
                      </a:cubicBezTo>
                      <a:cubicBezTo>
                        <a:pt x="737" y="970"/>
                        <a:pt x="977" y="736"/>
                        <a:pt x="977" y="467"/>
                      </a:cubicBezTo>
                      <a:cubicBezTo>
                        <a:pt x="977" y="206"/>
                        <a:pt x="737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873;p51">
                  <a:extLst>
                    <a:ext uri="{FF2B5EF4-FFF2-40B4-BE49-F238E27FC236}">
                      <a16:creationId xmlns:a16="http://schemas.microsoft.com/office/drawing/2014/main" id="{2A2C7F26-6D86-3689-6BA7-BEFFDB02FE8C}"/>
                    </a:ext>
                  </a:extLst>
                </p:cNvPr>
                <p:cNvSpPr/>
                <p:nvPr/>
              </p:nvSpPr>
              <p:spPr>
                <a:xfrm>
                  <a:off x="4882118" y="2231906"/>
                  <a:ext cx="44796" cy="44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5" extrusionOk="0">
                      <a:moveTo>
                        <a:pt x="651" y="0"/>
                      </a:moveTo>
                      <a:cubicBezTo>
                        <a:pt x="298" y="0"/>
                        <a:pt x="0" y="297"/>
                        <a:pt x="0" y="651"/>
                      </a:cubicBezTo>
                      <a:cubicBezTo>
                        <a:pt x="0" y="1005"/>
                        <a:pt x="298" y="1295"/>
                        <a:pt x="651" y="1295"/>
                      </a:cubicBezTo>
                      <a:cubicBezTo>
                        <a:pt x="1005" y="1295"/>
                        <a:pt x="1295" y="1005"/>
                        <a:pt x="1295" y="651"/>
                      </a:cubicBezTo>
                      <a:cubicBezTo>
                        <a:pt x="1295" y="297"/>
                        <a:pt x="1005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874;p51">
                  <a:extLst>
                    <a:ext uri="{FF2B5EF4-FFF2-40B4-BE49-F238E27FC236}">
                      <a16:creationId xmlns:a16="http://schemas.microsoft.com/office/drawing/2014/main" id="{2E5EE4C6-88E6-57F4-B068-8F47C3F26460}"/>
                    </a:ext>
                  </a:extLst>
                </p:cNvPr>
                <p:cNvSpPr/>
                <p:nvPr/>
              </p:nvSpPr>
              <p:spPr>
                <a:xfrm>
                  <a:off x="5088995" y="2213551"/>
                  <a:ext cx="38678" cy="3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19" extrusionOk="0">
                      <a:moveTo>
                        <a:pt x="559" y="0"/>
                      </a:moveTo>
                      <a:cubicBezTo>
                        <a:pt x="234" y="0"/>
                        <a:pt x="0" y="262"/>
                        <a:pt x="0" y="559"/>
                      </a:cubicBezTo>
                      <a:cubicBezTo>
                        <a:pt x="0" y="885"/>
                        <a:pt x="234" y="1118"/>
                        <a:pt x="559" y="1118"/>
                      </a:cubicBezTo>
                      <a:cubicBezTo>
                        <a:pt x="856" y="1118"/>
                        <a:pt x="1118" y="885"/>
                        <a:pt x="1118" y="559"/>
                      </a:cubicBezTo>
                      <a:cubicBezTo>
                        <a:pt x="1118" y="262"/>
                        <a:pt x="856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875;p51">
                  <a:extLst>
                    <a:ext uri="{FF2B5EF4-FFF2-40B4-BE49-F238E27FC236}">
                      <a16:creationId xmlns:a16="http://schemas.microsoft.com/office/drawing/2014/main" id="{2D3309D8-6517-00EF-8266-B957A2BEF1DD}"/>
                    </a:ext>
                  </a:extLst>
                </p:cNvPr>
                <p:cNvSpPr/>
                <p:nvPr/>
              </p:nvSpPr>
              <p:spPr>
                <a:xfrm>
                  <a:off x="5323248" y="2120880"/>
                  <a:ext cx="67263" cy="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1946" extrusionOk="0">
                      <a:moveTo>
                        <a:pt x="977" y="113"/>
                      </a:moveTo>
                      <a:cubicBezTo>
                        <a:pt x="1444" y="113"/>
                        <a:pt x="1833" y="503"/>
                        <a:pt x="1833" y="969"/>
                      </a:cubicBezTo>
                      <a:cubicBezTo>
                        <a:pt x="1833" y="1443"/>
                        <a:pt x="1444" y="1825"/>
                        <a:pt x="977" y="1825"/>
                      </a:cubicBezTo>
                      <a:cubicBezTo>
                        <a:pt x="503" y="1825"/>
                        <a:pt x="121" y="1443"/>
                        <a:pt x="121" y="969"/>
                      </a:cubicBezTo>
                      <a:cubicBezTo>
                        <a:pt x="121" y="503"/>
                        <a:pt x="503" y="113"/>
                        <a:pt x="977" y="113"/>
                      </a:cubicBezTo>
                      <a:close/>
                      <a:moveTo>
                        <a:pt x="977" y="0"/>
                      </a:moveTo>
                      <a:cubicBezTo>
                        <a:pt x="446" y="0"/>
                        <a:pt x="1" y="439"/>
                        <a:pt x="1" y="969"/>
                      </a:cubicBezTo>
                      <a:cubicBezTo>
                        <a:pt x="1" y="1500"/>
                        <a:pt x="446" y="1946"/>
                        <a:pt x="977" y="1946"/>
                      </a:cubicBezTo>
                      <a:cubicBezTo>
                        <a:pt x="1507" y="1946"/>
                        <a:pt x="1946" y="1500"/>
                        <a:pt x="1946" y="969"/>
                      </a:cubicBezTo>
                      <a:cubicBezTo>
                        <a:pt x="1946" y="439"/>
                        <a:pt x="1507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533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Collecting data</a:t>
            </a:r>
            <a:endParaRPr dirty="0"/>
          </a:p>
        </p:txBody>
      </p:sp>
      <p:sp>
        <p:nvSpPr>
          <p:cNvPr id="1076" name="Google Shape;1076;p43"/>
          <p:cNvSpPr txBox="1">
            <a:spLocks noGrp="1"/>
          </p:cNvSpPr>
          <p:nvPr>
            <p:ph type="subTitle" idx="1"/>
          </p:nvPr>
        </p:nvSpPr>
        <p:spPr>
          <a:xfrm>
            <a:off x="719999" y="1487466"/>
            <a:ext cx="4278185" cy="2168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Main source of data: Self-recorded videos of examinees’ faces for over 30 seconds.</a:t>
            </a:r>
          </a:p>
          <a:p>
            <a:pPr marL="285750" indent="-28575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 smtClean="0"/>
              <a:t>Face detection.</a:t>
            </a:r>
            <a:endParaRPr lang="en-US" sz="1600" dirty="0"/>
          </a:p>
          <a:p>
            <a:pPr marL="285750" indent="-28575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A dataset of 300 pictures was collected and saved in separate folders with corresponding object labels.</a:t>
            </a:r>
          </a:p>
          <a:p>
            <a:pPr marL="285750" lvl="0" indent="-28575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312CCE-772C-8BA0-7909-6B768E2DC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0"/>
          <a:stretch/>
        </p:blipFill>
        <p:spPr>
          <a:xfrm>
            <a:off x="5221795" y="1593510"/>
            <a:ext cx="3146339" cy="195647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2114370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733</Words>
  <Application>Microsoft Office PowerPoint</Application>
  <PresentationFormat>On-screen Show (16:9)</PresentationFormat>
  <Paragraphs>142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PT Sans</vt:lpstr>
      <vt:lpstr>Wingdings</vt:lpstr>
      <vt:lpstr>Anaheim</vt:lpstr>
      <vt:lpstr>Arial</vt:lpstr>
      <vt:lpstr>Lato</vt:lpstr>
      <vt:lpstr>Montserrat</vt:lpstr>
      <vt:lpstr>Poppins</vt:lpstr>
      <vt:lpstr>Montserrat Black</vt:lpstr>
      <vt:lpstr>DM Sans</vt:lpstr>
      <vt:lpstr>Bebas Neue</vt:lpstr>
      <vt:lpstr>Nunito Light</vt:lpstr>
      <vt:lpstr>Brackets Lesson for Coding and Programming by Slidesgo</vt:lpstr>
      <vt:lpstr>APPLICATIONS OF MACHINE LEARNING TECHNICAL FOR VERIFICATION OF STUDENT IDENTITY</vt:lpstr>
      <vt:lpstr>PowerPoint Presentation</vt:lpstr>
      <vt:lpstr>Table of contents</vt:lpstr>
      <vt:lpstr>Introduction</vt:lpstr>
      <vt:lpstr>PowerPoint Presentation</vt:lpstr>
      <vt:lpstr>System Description</vt:lpstr>
      <vt:lpstr>PowerPoint Presentation</vt:lpstr>
      <vt:lpstr>Methodology</vt:lpstr>
      <vt:lpstr>Collecting data</vt:lpstr>
      <vt:lpstr>MTCNN</vt:lpstr>
      <vt:lpstr>Solutions to distorted faces</vt:lpstr>
      <vt:lpstr>PowerPoint Presentation</vt:lpstr>
      <vt:lpstr>FaceNet</vt:lpstr>
      <vt:lpstr>FaceNet</vt:lpstr>
      <vt:lpstr>PowerPoint Presentation</vt:lpstr>
      <vt:lpstr>PowerPoint Presentation</vt:lpstr>
      <vt:lpstr>MTCNN vs Mediapipe</vt:lpstr>
      <vt:lpstr>Tracking Phase</vt:lpstr>
      <vt:lpstr>YOLOv8</vt:lpstr>
      <vt:lpstr>Experiment</vt:lpstr>
      <vt:lpstr>Data collecting and processing</vt:lpstr>
      <vt:lpstr>Student Recognition</vt:lpstr>
      <vt:lpstr>Student Tracking</vt:lpstr>
      <vt:lpstr>Avoiding mold distortion</vt:lpstr>
      <vt:lpstr>Original FaceNet vs Proposed model</vt:lpstr>
      <vt:lpstr>FileVideoStream vs Default OpenCV</vt:lpstr>
      <vt:lpstr>Review and Evaluation</vt:lpstr>
      <vt:lpstr>Review</vt:lpstr>
      <vt:lpstr>Evaluation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with Python</dc:title>
  <cp:lastModifiedBy>DAT NGUYEN</cp:lastModifiedBy>
  <cp:revision>27</cp:revision>
  <dcterms:modified xsi:type="dcterms:W3CDTF">2023-08-16T13:16:25Z</dcterms:modified>
</cp:coreProperties>
</file>